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Default Extension="jpeg" ContentType="image/jpeg"/>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Layouts/slideLayout1.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82"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3" r:id="rId27"/>
    <p:sldId id="280" r:id="rId28"/>
    <p:sldId id="281" r:id="rId29"/>
    <p:sldId id="284" r:id="rId3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horzBarState="maximized">
    <p:restoredLeft sz="14995" autoAdjust="0"/>
    <p:restoredTop sz="94660"/>
  </p:normalViewPr>
  <p:slideViewPr>
    <p:cSldViewPr snapToGrid="0">
      <p:cViewPr>
        <p:scale>
          <a:sx n="70" d="100"/>
          <a:sy n="70" d="100"/>
        </p:scale>
        <p:origin x="-1166" y="-470"/>
      </p:cViewPr>
      <p:guideLst>
        <p:guide orient="horz" pos="2160"/>
        <p:guide pos="3840"/>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xmlns=""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xmlns=""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B61BEF0D-F0BB-DE4B-95CE-6DB70DBA9567}" type="datetimeFigureOut">
              <a:rPr lang="en-US" dirty="0"/>
              <a:pPr/>
              <a:t>9/18/2022</a:t>
            </a:fld>
            <a:endParaRPr lang="en-US" dirty="0"/>
          </a:p>
        </p:txBody>
      </p:sp>
      <p:sp>
        <p:nvSpPr>
          <p:cNvPr id="5" name="Footer Placeholder 4"/>
          <p:cNvSpPr>
            <a:spLocks noGrp="1"/>
          </p:cNvSpPr>
          <p:nvPr>
            <p:ph type="ftr" sz="quarter" idx="11"/>
          </p:nvPr>
        </p:nvSpPr>
        <p:spPr>
          <a:xfrm>
            <a:off x="2692397" y="5037663"/>
            <a:ext cx="5214635" cy="279400"/>
          </a:xfrm>
        </p:spPr>
        <p:txBody>
          <a:bodyPr/>
          <a:lstStyle/>
          <a:p>
            <a:endParaRPr lang="en-US" dirty="0"/>
          </a:p>
        </p:txBody>
      </p:sp>
      <p:sp>
        <p:nvSpPr>
          <p:cNvPr id="6" name="Slide Number Placeholder 5"/>
          <p:cNvSpPr>
            <a:spLocks noGrp="1"/>
          </p:cNvSpPr>
          <p:nvPr>
            <p:ph type="sldNum" sz="quarter" idx="12"/>
          </p:nvPr>
        </p:nvSpPr>
        <p:spPr>
          <a:xfrm>
            <a:off x="8956900" y="5037663"/>
            <a:ext cx="551167" cy="279400"/>
          </a:xfrm>
        </p:spPr>
        <p:txBody>
          <a:bodyPr/>
          <a:lstStyle/>
          <a:p>
            <a:fld id="{D57F1E4F-1CFF-5643-939E-217C01CDF565}" type="slidenum">
              <a:rPr lang="en-US" dirty="0"/>
              <a:pPr/>
              <a:t>‹#›</a:t>
            </a:fld>
            <a:endParaRPr lang="en-US" dirty="0"/>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9/18/2022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9/18/2022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9/18/2022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9/18/2022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smtClean="0"/>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9/18/2022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smtClean="0"/>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9/18/2022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9/18/2022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9/18/2022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2647F38-B617-4D2F-AE0A-013F0C4D2C57}" type="datetimeFigureOut">
              <a:rPr lang="en-US" dirty="0"/>
              <a:pPr/>
              <a:t>9/18/2022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97799C9-84D9-46D2-A11E-BCF8A720529D}"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9/18/2022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05BFA754-D5C3-4E66-96A6-867B257F58DC}" type="datetimeFigureOut">
              <a:rPr lang="en-US" dirty="0"/>
              <a:pPr/>
              <a:t>9/18/2022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D84065D-F351-4B03-BD91-D8A6B8D4B362}"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9/18/2022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9/18/2022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9/18/2022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9/18/2022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smtClean="0"/>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9/18/2022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xmlns=""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xmlns=""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xmlns=""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9/18/2022</a:t>
            </a:fld>
            <a:endParaRPr lang="en-US" dirty="0"/>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68" r:id="rId2"/>
    <p:sldLayoutId id="2147483651" r:id="rId3"/>
    <p:sldLayoutId id="2147483669"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hyperlink" Target="http://www.tutorialspoint.com/" TargetMode="External"/><Relationship Id="rId2" Type="http://schemas.openxmlformats.org/officeDocument/2006/relationships/hyperlink" Target="http://www.javatpoint.com/" TargetMode="External"/><Relationship Id="rId1" Type="http://schemas.openxmlformats.org/officeDocument/2006/relationships/slideLayout" Target="../slideLayouts/slideLayout2.xml"/><Relationship Id="rId4" Type="http://schemas.openxmlformats.org/officeDocument/2006/relationships/hyperlink" Target="http://www.w3schools.com/"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Project</a:t>
            </a:r>
            <a:br>
              <a:rPr lang="en-US" dirty="0" smtClean="0"/>
            </a:br>
            <a:r>
              <a:rPr lang="en-US" dirty="0" smtClean="0"/>
              <a:t>”ART GALLERY”</a:t>
            </a:r>
            <a:endParaRPr lang="en-US" dirty="0"/>
          </a:p>
        </p:txBody>
      </p:sp>
      <p:sp>
        <p:nvSpPr>
          <p:cNvPr id="3" name="Subtitle 2"/>
          <p:cNvSpPr>
            <a:spLocks noGrp="1"/>
          </p:cNvSpPr>
          <p:nvPr>
            <p:ph type="subTitle" idx="1"/>
          </p:nvPr>
        </p:nvSpPr>
        <p:spPr/>
        <p:txBody>
          <a:bodyPr>
            <a:normAutofit lnSpcReduction="10000"/>
          </a:bodyPr>
          <a:lstStyle/>
          <a:p>
            <a:r>
              <a:rPr lang="en-US" b="1" dirty="0" smtClean="0"/>
              <a:t>Presentation</a:t>
            </a:r>
          </a:p>
          <a:p>
            <a:r>
              <a:rPr lang="en-US" b="1" dirty="0" smtClean="0"/>
              <a:t>By</a:t>
            </a:r>
          </a:p>
          <a:p>
            <a:r>
              <a:rPr lang="en-US" b="1" dirty="0" err="1" smtClean="0"/>
              <a:t>Lajvanti</a:t>
            </a:r>
            <a:r>
              <a:rPr lang="en-US" b="1" dirty="0" smtClean="0"/>
              <a:t> </a:t>
            </a:r>
            <a:r>
              <a:rPr lang="en-US" b="1" dirty="0" err="1" smtClean="0"/>
              <a:t>Sonaiya</a:t>
            </a:r>
            <a:endParaRPr lang="en-US" dirty="0"/>
          </a:p>
        </p:txBody>
      </p:sp>
    </p:spTree>
    <p:extLst>
      <p:ext uri="{BB962C8B-B14F-4D97-AF65-F5344CB8AC3E}">
        <p14:creationId xmlns:p14="http://schemas.microsoft.com/office/powerpoint/2010/main" xmlns="" val="99894461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295402" y="744389"/>
            <a:ext cx="9601196" cy="892387"/>
          </a:xfrm>
          <a:prstGeom prst="rect">
            <a:avLst/>
          </a:prstGeom>
        </p:spPr>
        <p:txBody>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i="1" cap="small" dirty="0">
                <a:effectLst>
                  <a:outerShdw blurRad="38100" dist="38100" dir="2700000" algn="tl">
                    <a:srgbClr val="000000">
                      <a:alpha val="43137"/>
                    </a:srgbClr>
                  </a:outerShdw>
                </a:effectLst>
              </a:rPr>
              <a:t>SYSTEM DESIGN</a:t>
            </a:r>
            <a:endParaRPr lang="en-US" dirty="0">
              <a:effectLst>
                <a:outerShdw blurRad="38100" dist="38100" dir="2700000" algn="tl">
                  <a:srgbClr val="000000">
                    <a:alpha val="43137"/>
                  </a:srgbClr>
                </a:outerShdw>
              </a:effectLst>
            </a:endParaRPr>
          </a:p>
          <a:p>
            <a:endParaRPr lang="en-US" sz="3200" i="1" dirty="0">
              <a:effectLst>
                <a:outerShdw blurRad="38100" dist="38100" dir="2700000" algn="tl">
                  <a:srgbClr val="000000">
                    <a:alpha val="43137"/>
                  </a:srgbClr>
                </a:outerShdw>
              </a:effectLst>
            </a:endParaRPr>
          </a:p>
        </p:txBody>
      </p:sp>
      <p:pic>
        <p:nvPicPr>
          <p:cNvPr id="3" name="Picture 2"/>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7325677" y="1779841"/>
            <a:ext cx="3977627" cy="3514535"/>
          </a:xfrm>
          <a:prstGeom prst="rect">
            <a:avLst/>
          </a:prstGeom>
        </p:spPr>
      </p:pic>
      <p:sp>
        <p:nvSpPr>
          <p:cNvPr id="4" name="Rectangle 3"/>
          <p:cNvSpPr/>
          <p:nvPr/>
        </p:nvSpPr>
        <p:spPr>
          <a:xfrm>
            <a:off x="1229677" y="2287552"/>
            <a:ext cx="6096000" cy="3067506"/>
          </a:xfrm>
          <a:prstGeom prst="rect">
            <a:avLst/>
          </a:prstGeom>
        </p:spPr>
        <p:txBody>
          <a:bodyPr>
            <a:spAutoFit/>
          </a:bodyPr>
          <a:lstStyle/>
          <a:p>
            <a:pPr marL="459360" lvl="0" indent="-457200">
              <a:spcBef>
                <a:spcPts val="1001"/>
              </a:spcBef>
              <a:buClr>
                <a:srgbClr val="90C226"/>
              </a:buClr>
              <a:buSzPct val="80000"/>
              <a:buFont typeface="Arial" panose="020B0604020202020204" pitchFamily="34" charset="0"/>
              <a:buChar char="•"/>
            </a:pPr>
            <a:r>
              <a:rPr lang="en-US" sz="3200" spc="-1" dirty="0">
                <a:solidFill>
                  <a:srgbClr val="000000"/>
                </a:solidFill>
                <a:latin typeface="Times New Roman"/>
                <a:ea typeface="DejaVu Sans"/>
              </a:rPr>
              <a:t>UML Diagrams</a:t>
            </a:r>
            <a:endParaRPr lang="en-IN" sz="3200" spc="-1" dirty="0">
              <a:solidFill>
                <a:srgbClr val="BC72F0"/>
              </a:solidFill>
              <a:latin typeface="Arial"/>
            </a:endParaRPr>
          </a:p>
          <a:p>
            <a:pPr marL="459360" lvl="0" indent="-457200">
              <a:spcBef>
                <a:spcPts val="1001"/>
              </a:spcBef>
              <a:buClr>
                <a:srgbClr val="90C226"/>
              </a:buClr>
              <a:buSzPct val="80000"/>
              <a:buFont typeface="Arial" panose="020B0604020202020204" pitchFamily="34" charset="0"/>
              <a:buChar char="•"/>
            </a:pPr>
            <a:r>
              <a:rPr lang="en-US" sz="3200" spc="-1" dirty="0">
                <a:solidFill>
                  <a:srgbClr val="000000"/>
                </a:solidFill>
                <a:latin typeface="Times New Roman"/>
                <a:ea typeface="DejaVu Sans"/>
              </a:rPr>
              <a:t>Class Diagram</a:t>
            </a:r>
            <a:endParaRPr lang="en-IN" sz="3200" spc="-1" dirty="0">
              <a:solidFill>
                <a:srgbClr val="BC72F0"/>
              </a:solidFill>
              <a:latin typeface="Arial"/>
            </a:endParaRPr>
          </a:p>
          <a:p>
            <a:pPr marL="459360" lvl="0" indent="-457200">
              <a:spcBef>
                <a:spcPts val="1001"/>
              </a:spcBef>
              <a:buClr>
                <a:srgbClr val="90C226"/>
              </a:buClr>
              <a:buSzPct val="80000"/>
              <a:buFont typeface="Arial" panose="020B0604020202020204" pitchFamily="34" charset="0"/>
              <a:buChar char="•"/>
            </a:pPr>
            <a:r>
              <a:rPr lang="en-US" sz="3200" spc="-1" dirty="0">
                <a:solidFill>
                  <a:srgbClr val="000000"/>
                </a:solidFill>
                <a:latin typeface="Times New Roman"/>
                <a:ea typeface="DejaVu Sans"/>
              </a:rPr>
              <a:t>Interaction Diagrams</a:t>
            </a:r>
            <a:endParaRPr lang="en-IN" sz="3200" spc="-1" dirty="0">
              <a:solidFill>
                <a:srgbClr val="BC72F0"/>
              </a:solidFill>
              <a:latin typeface="Arial"/>
            </a:endParaRPr>
          </a:p>
          <a:p>
            <a:pPr marL="459360" lvl="0" indent="-457200">
              <a:spcBef>
                <a:spcPts val="1001"/>
              </a:spcBef>
              <a:buClr>
                <a:srgbClr val="90C226"/>
              </a:buClr>
              <a:buSzPct val="80000"/>
              <a:buFont typeface="Arial" panose="020B0604020202020204" pitchFamily="34" charset="0"/>
              <a:buChar char="•"/>
            </a:pPr>
            <a:r>
              <a:rPr lang="en-US" sz="3200" spc="-1" dirty="0">
                <a:solidFill>
                  <a:srgbClr val="000000"/>
                </a:solidFill>
                <a:latin typeface="Times New Roman"/>
                <a:ea typeface="DejaVu Sans"/>
              </a:rPr>
              <a:t>Activity Diagrams</a:t>
            </a:r>
            <a:endParaRPr lang="en-IN" sz="3200" spc="-1" dirty="0">
              <a:solidFill>
                <a:srgbClr val="BC72F0"/>
              </a:solidFill>
              <a:latin typeface="Arial"/>
            </a:endParaRPr>
          </a:p>
          <a:p>
            <a:pPr marL="459360" lvl="0" indent="-457200">
              <a:spcBef>
                <a:spcPts val="1001"/>
              </a:spcBef>
              <a:buClr>
                <a:srgbClr val="90C226"/>
              </a:buClr>
              <a:buSzPct val="80000"/>
              <a:buFont typeface="Arial" panose="020B0604020202020204" pitchFamily="34" charset="0"/>
              <a:buChar char="•"/>
            </a:pPr>
            <a:r>
              <a:rPr lang="en-US" sz="3200" spc="-1" dirty="0">
                <a:solidFill>
                  <a:srgbClr val="000000"/>
                </a:solidFill>
                <a:latin typeface="Times New Roman"/>
                <a:ea typeface="DejaVu Sans"/>
              </a:rPr>
              <a:t>SDLC</a:t>
            </a:r>
            <a:endParaRPr lang="en-IN" sz="3200" spc="-1" dirty="0">
              <a:solidFill>
                <a:srgbClr val="BC72F0"/>
              </a:solidFill>
              <a:latin typeface="Arial"/>
            </a:endParaRPr>
          </a:p>
        </p:txBody>
      </p:sp>
    </p:spTree>
    <p:extLst>
      <p:ext uri="{BB962C8B-B14F-4D97-AF65-F5344CB8AC3E}">
        <p14:creationId xmlns:p14="http://schemas.microsoft.com/office/powerpoint/2010/main" xmlns="" val="127634076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684524" y="1368044"/>
            <a:ext cx="4219575" cy="4657852"/>
          </a:xfrm>
          <a:prstGeom prst="rect">
            <a:avLst/>
          </a:prstGeom>
          <a:gradFill>
            <a:gsLst>
              <a:gs pos="0">
                <a:srgbClr val="BABABA"/>
              </a:gs>
              <a:gs pos="35000">
                <a:srgbClr val="CFCFCF"/>
              </a:gs>
              <a:gs pos="100000">
                <a:srgbClr val="EDEDED"/>
              </a:gs>
            </a:gsLst>
            <a:lin ang="16200000" scaled="0"/>
          </a:gradFill>
          <a:ln w="9525" cap="flat" cmpd="sng">
            <a:solidFill>
              <a:srgbClr val="A5A5A5"/>
            </a:solidFill>
            <a:prstDash val="solid"/>
            <a:round/>
            <a:headEnd type="none" w="sm" len="sm"/>
            <a:tailEnd type="none" w="sm" len="sm"/>
          </a:ln>
        </p:spPr>
        <p:txBody>
          <a:bodyPr spcFirstLastPara="1" wrap="square" lIns="91425" tIns="91425" rIns="91425" bIns="91425" anchor="ctr" anchorCtr="0">
            <a:noAutofit/>
          </a:bodyPr>
          <a:lstStyle/>
          <a:p>
            <a:pPr marL="0" marR="0">
              <a:lnSpc>
                <a:spcPct val="115000"/>
              </a:lnSpc>
              <a:spcBef>
                <a:spcPts val="0"/>
              </a:spcBef>
              <a:spcAft>
                <a:spcPts val="0"/>
              </a:spcAft>
            </a:pPr>
            <a:r>
              <a:rPr lang="en-US" sz="1100">
                <a:effectLst/>
                <a:latin typeface="Calibri" panose="020F0502020204030204" pitchFamily="34" charset="0"/>
                <a:ea typeface="Calibri" panose="020F0502020204030204" pitchFamily="34" charset="0"/>
              </a:rPr>
              <a:t> </a:t>
            </a:r>
          </a:p>
        </p:txBody>
      </p:sp>
      <p:sp>
        <p:nvSpPr>
          <p:cNvPr id="4" name="Oval 3"/>
          <p:cNvSpPr/>
          <p:nvPr/>
        </p:nvSpPr>
        <p:spPr>
          <a:xfrm>
            <a:off x="3900424" y="1444245"/>
            <a:ext cx="2047875" cy="398280"/>
          </a:xfrm>
          <a:prstGeom prst="ellipse">
            <a:avLst/>
          </a:prstGeom>
          <a:gradFill>
            <a:gsLst>
              <a:gs pos="0">
                <a:srgbClr val="BABABA"/>
              </a:gs>
              <a:gs pos="35000">
                <a:srgbClr val="CFCFCF"/>
              </a:gs>
              <a:gs pos="100000">
                <a:srgbClr val="EDEDED"/>
              </a:gs>
            </a:gsLst>
            <a:lin ang="16200000" scaled="0"/>
          </a:gra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algn="ctr">
              <a:lnSpc>
                <a:spcPct val="114000"/>
              </a:lnSpc>
              <a:spcBef>
                <a:spcPts val="0"/>
              </a:spcBef>
              <a:spcAft>
                <a:spcPts val="1000"/>
              </a:spcAft>
            </a:pPr>
            <a:r>
              <a:rPr lang="en-US" sz="1400">
                <a:solidFill>
                  <a:srgbClr val="000000"/>
                </a:solidFill>
                <a:effectLst/>
                <a:latin typeface="Times New Roman" panose="02020603050405020304" pitchFamily="18" charset="0"/>
                <a:ea typeface="Times New Roman" panose="02020603050405020304" pitchFamily="18" charset="0"/>
              </a:rPr>
              <a:t>Register Online</a:t>
            </a:r>
            <a:endParaRPr lang="en-US" sz="1100">
              <a:effectLst/>
              <a:latin typeface="Calibri" panose="020F0502020204030204" pitchFamily="34" charset="0"/>
              <a:ea typeface="Calibri" panose="020F0502020204030204" pitchFamily="34" charset="0"/>
            </a:endParaRPr>
          </a:p>
        </p:txBody>
      </p:sp>
      <p:sp>
        <p:nvSpPr>
          <p:cNvPr id="5" name="Rectangle 4"/>
          <p:cNvSpPr/>
          <p:nvPr/>
        </p:nvSpPr>
        <p:spPr>
          <a:xfrm>
            <a:off x="8593494" y="2407457"/>
            <a:ext cx="1190625" cy="497288"/>
          </a:xfrm>
          <a:prstGeom prst="rect">
            <a:avLst/>
          </a:prstGeom>
          <a:noFill/>
          <a:ln>
            <a:noFill/>
          </a:ln>
        </p:spPr>
        <p:txBody>
          <a:bodyPr spcFirstLastPara="1" wrap="square" lIns="91425" tIns="45700" rIns="91425" bIns="45700" anchor="ctr" anchorCtr="0">
            <a:noAutofit/>
          </a:bodyPr>
          <a:lstStyle/>
          <a:p>
            <a:pPr marL="0" marR="0">
              <a:lnSpc>
                <a:spcPct val="114000"/>
              </a:lnSpc>
              <a:spcBef>
                <a:spcPts val="0"/>
              </a:spcBef>
              <a:spcAft>
                <a:spcPts val="1000"/>
              </a:spcAft>
            </a:pPr>
            <a:r>
              <a:rPr lang="en-US" sz="1800" dirty="0">
                <a:solidFill>
                  <a:srgbClr val="000000"/>
                </a:solidFill>
                <a:effectLst/>
                <a:latin typeface="Times New Roman" panose="02020603050405020304" pitchFamily="18" charset="0"/>
                <a:ea typeface="Times New Roman" panose="02020603050405020304" pitchFamily="18" charset="0"/>
              </a:rPr>
              <a:t>Admin</a:t>
            </a:r>
            <a:endParaRPr lang="en-US" sz="1100" dirty="0">
              <a:effectLst/>
              <a:latin typeface="Calibri" panose="020F0502020204030204" pitchFamily="34" charset="0"/>
              <a:ea typeface="Calibri" panose="020F0502020204030204" pitchFamily="34" charset="0"/>
            </a:endParaRPr>
          </a:p>
        </p:txBody>
      </p:sp>
      <p:sp>
        <p:nvSpPr>
          <p:cNvPr id="6" name="Oval 5"/>
          <p:cNvSpPr/>
          <p:nvPr/>
        </p:nvSpPr>
        <p:spPr>
          <a:xfrm>
            <a:off x="3900424" y="2155445"/>
            <a:ext cx="2047875" cy="398280"/>
          </a:xfrm>
          <a:prstGeom prst="ellipse">
            <a:avLst/>
          </a:prstGeom>
          <a:gradFill>
            <a:gsLst>
              <a:gs pos="0">
                <a:srgbClr val="BABABA"/>
              </a:gs>
              <a:gs pos="35000">
                <a:srgbClr val="CFCFCF"/>
              </a:gs>
              <a:gs pos="100000">
                <a:srgbClr val="EDEDED"/>
              </a:gs>
            </a:gsLst>
            <a:lin ang="16200000" scaled="0"/>
          </a:gra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algn="ctr">
              <a:lnSpc>
                <a:spcPct val="114000"/>
              </a:lnSpc>
              <a:spcBef>
                <a:spcPts val="0"/>
              </a:spcBef>
              <a:spcAft>
                <a:spcPts val="1000"/>
              </a:spcAft>
            </a:pPr>
            <a:r>
              <a:rPr lang="en-US" sz="1400">
                <a:solidFill>
                  <a:srgbClr val="000000"/>
                </a:solidFill>
                <a:effectLst/>
                <a:latin typeface="Times New Roman" panose="02020603050405020304" pitchFamily="18" charset="0"/>
                <a:ea typeface="Times New Roman" panose="02020603050405020304" pitchFamily="18" charset="0"/>
              </a:rPr>
              <a:t>Search Product</a:t>
            </a:r>
            <a:endParaRPr lang="en-US" sz="1100">
              <a:effectLst/>
              <a:latin typeface="Calibri" panose="020F0502020204030204" pitchFamily="34" charset="0"/>
              <a:ea typeface="Calibri" panose="020F0502020204030204" pitchFamily="34" charset="0"/>
            </a:endParaRPr>
          </a:p>
        </p:txBody>
      </p:sp>
      <p:sp>
        <p:nvSpPr>
          <p:cNvPr id="7" name="Oval 6"/>
          <p:cNvSpPr/>
          <p:nvPr/>
        </p:nvSpPr>
        <p:spPr>
          <a:xfrm>
            <a:off x="3900424" y="2904745"/>
            <a:ext cx="2047875" cy="398280"/>
          </a:xfrm>
          <a:prstGeom prst="ellipse">
            <a:avLst/>
          </a:prstGeom>
          <a:gradFill>
            <a:gsLst>
              <a:gs pos="0">
                <a:srgbClr val="BABABA"/>
              </a:gs>
              <a:gs pos="35000">
                <a:srgbClr val="CFCFCF"/>
              </a:gs>
              <a:gs pos="100000">
                <a:srgbClr val="EDEDED"/>
              </a:gs>
            </a:gsLst>
            <a:lin ang="16200000" scaled="0"/>
          </a:gra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algn="ctr">
              <a:lnSpc>
                <a:spcPct val="114000"/>
              </a:lnSpc>
              <a:spcBef>
                <a:spcPts val="0"/>
              </a:spcBef>
              <a:spcAft>
                <a:spcPts val="1000"/>
              </a:spcAft>
            </a:pPr>
            <a:r>
              <a:rPr lang="en-US" sz="1400">
                <a:solidFill>
                  <a:srgbClr val="000000"/>
                </a:solidFill>
                <a:effectLst/>
                <a:latin typeface="Times New Roman" panose="02020603050405020304" pitchFamily="18" charset="0"/>
                <a:ea typeface="Times New Roman" panose="02020603050405020304" pitchFamily="18" charset="0"/>
              </a:rPr>
              <a:t>Add to Cart</a:t>
            </a:r>
            <a:endParaRPr lang="en-US" sz="1100">
              <a:effectLst/>
              <a:latin typeface="Calibri" panose="020F0502020204030204" pitchFamily="34" charset="0"/>
              <a:ea typeface="Calibri" panose="020F0502020204030204" pitchFamily="34" charset="0"/>
            </a:endParaRPr>
          </a:p>
        </p:txBody>
      </p:sp>
      <p:sp>
        <p:nvSpPr>
          <p:cNvPr id="8" name="Oval 7"/>
          <p:cNvSpPr/>
          <p:nvPr/>
        </p:nvSpPr>
        <p:spPr>
          <a:xfrm>
            <a:off x="3900424" y="3590545"/>
            <a:ext cx="2047875" cy="398280"/>
          </a:xfrm>
          <a:prstGeom prst="ellipse">
            <a:avLst/>
          </a:prstGeom>
          <a:gradFill>
            <a:gsLst>
              <a:gs pos="0">
                <a:srgbClr val="BABABA"/>
              </a:gs>
              <a:gs pos="35000">
                <a:srgbClr val="CFCFCF"/>
              </a:gs>
              <a:gs pos="100000">
                <a:srgbClr val="EDEDED"/>
              </a:gs>
            </a:gsLst>
            <a:lin ang="16200000" scaled="0"/>
          </a:gra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algn="ctr">
              <a:lnSpc>
                <a:spcPct val="114000"/>
              </a:lnSpc>
              <a:spcBef>
                <a:spcPts val="0"/>
              </a:spcBef>
              <a:spcAft>
                <a:spcPts val="1000"/>
              </a:spcAft>
            </a:pPr>
            <a:r>
              <a:rPr lang="en-US" sz="1400">
                <a:solidFill>
                  <a:srgbClr val="000000"/>
                </a:solidFill>
                <a:effectLst/>
                <a:latin typeface="Times New Roman" panose="02020603050405020304" pitchFamily="18" charset="0"/>
                <a:ea typeface="Times New Roman" panose="02020603050405020304" pitchFamily="18" charset="0"/>
              </a:rPr>
              <a:t>Fill Details</a:t>
            </a:r>
            <a:endParaRPr lang="en-US" sz="1100">
              <a:effectLst/>
              <a:latin typeface="Calibri" panose="020F0502020204030204" pitchFamily="34" charset="0"/>
              <a:ea typeface="Calibri" panose="020F0502020204030204" pitchFamily="34" charset="0"/>
            </a:endParaRPr>
          </a:p>
        </p:txBody>
      </p:sp>
      <p:sp>
        <p:nvSpPr>
          <p:cNvPr id="9" name="Oval 8"/>
          <p:cNvSpPr/>
          <p:nvPr/>
        </p:nvSpPr>
        <p:spPr>
          <a:xfrm>
            <a:off x="3900424" y="4365245"/>
            <a:ext cx="2047875" cy="398280"/>
          </a:xfrm>
          <a:prstGeom prst="ellipse">
            <a:avLst/>
          </a:prstGeom>
          <a:gradFill>
            <a:gsLst>
              <a:gs pos="0">
                <a:srgbClr val="BABABA"/>
              </a:gs>
              <a:gs pos="35000">
                <a:srgbClr val="CFCFCF"/>
              </a:gs>
              <a:gs pos="100000">
                <a:srgbClr val="EDEDED"/>
              </a:gs>
            </a:gsLst>
            <a:lin ang="16200000" scaled="0"/>
          </a:gra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algn="ctr">
              <a:lnSpc>
                <a:spcPct val="114000"/>
              </a:lnSpc>
              <a:spcBef>
                <a:spcPts val="0"/>
              </a:spcBef>
              <a:spcAft>
                <a:spcPts val="1000"/>
              </a:spcAft>
            </a:pPr>
            <a:r>
              <a:rPr lang="en-US" sz="1400">
                <a:solidFill>
                  <a:srgbClr val="000000"/>
                </a:solidFill>
                <a:effectLst/>
                <a:latin typeface="Times New Roman" panose="02020603050405020304" pitchFamily="18" charset="0"/>
                <a:ea typeface="Times New Roman" panose="02020603050405020304" pitchFamily="18" charset="0"/>
              </a:rPr>
              <a:t>Review Form</a:t>
            </a:r>
            <a:endParaRPr lang="en-US" sz="1100">
              <a:effectLst/>
              <a:latin typeface="Calibri" panose="020F0502020204030204" pitchFamily="34" charset="0"/>
              <a:ea typeface="Calibri" panose="020F0502020204030204" pitchFamily="34" charset="0"/>
            </a:endParaRPr>
          </a:p>
        </p:txBody>
      </p:sp>
      <p:sp>
        <p:nvSpPr>
          <p:cNvPr id="10" name="Oval 9"/>
          <p:cNvSpPr/>
          <p:nvPr/>
        </p:nvSpPr>
        <p:spPr>
          <a:xfrm>
            <a:off x="3900424" y="5152645"/>
            <a:ext cx="2047875" cy="398280"/>
          </a:xfrm>
          <a:prstGeom prst="ellipse">
            <a:avLst/>
          </a:prstGeom>
          <a:gradFill>
            <a:gsLst>
              <a:gs pos="0">
                <a:srgbClr val="BABABA"/>
              </a:gs>
              <a:gs pos="35000">
                <a:srgbClr val="CFCFCF"/>
              </a:gs>
              <a:gs pos="100000">
                <a:srgbClr val="EDEDED"/>
              </a:gs>
            </a:gsLst>
            <a:lin ang="16200000" scaled="0"/>
          </a:gra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algn="ctr">
              <a:lnSpc>
                <a:spcPct val="114000"/>
              </a:lnSpc>
              <a:spcBef>
                <a:spcPts val="0"/>
              </a:spcBef>
              <a:spcAft>
                <a:spcPts val="1000"/>
              </a:spcAft>
            </a:pPr>
            <a:r>
              <a:rPr lang="en-US" sz="1400">
                <a:solidFill>
                  <a:srgbClr val="000000"/>
                </a:solidFill>
                <a:effectLst/>
                <a:latin typeface="Times New Roman" panose="02020603050405020304" pitchFamily="18" charset="0"/>
                <a:ea typeface="Times New Roman" panose="02020603050405020304" pitchFamily="18" charset="0"/>
              </a:rPr>
              <a:t>Checkout</a:t>
            </a:r>
            <a:endParaRPr lang="en-US" sz="1100">
              <a:effectLst/>
              <a:latin typeface="Calibri" panose="020F0502020204030204" pitchFamily="34" charset="0"/>
              <a:ea typeface="Calibri" panose="020F0502020204030204" pitchFamily="34" charset="0"/>
            </a:endParaRPr>
          </a:p>
        </p:txBody>
      </p:sp>
      <p:sp>
        <p:nvSpPr>
          <p:cNvPr id="11" name="Oval 10"/>
          <p:cNvSpPr/>
          <p:nvPr/>
        </p:nvSpPr>
        <p:spPr>
          <a:xfrm>
            <a:off x="5932424" y="1749045"/>
            <a:ext cx="1666875" cy="398280"/>
          </a:xfrm>
          <a:prstGeom prst="ellipse">
            <a:avLst/>
          </a:prstGeom>
          <a:gradFill>
            <a:gsLst>
              <a:gs pos="0">
                <a:srgbClr val="BABABA"/>
              </a:gs>
              <a:gs pos="35000">
                <a:srgbClr val="CFCFCF"/>
              </a:gs>
              <a:gs pos="100000">
                <a:srgbClr val="EDEDED"/>
              </a:gs>
            </a:gsLst>
            <a:lin ang="16200000" scaled="0"/>
          </a:gra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algn="ctr">
              <a:lnSpc>
                <a:spcPct val="114000"/>
              </a:lnSpc>
              <a:spcBef>
                <a:spcPts val="0"/>
              </a:spcBef>
              <a:spcAft>
                <a:spcPts val="1000"/>
              </a:spcAft>
            </a:pPr>
            <a:r>
              <a:rPr lang="en-US" sz="1400">
                <a:solidFill>
                  <a:srgbClr val="000000"/>
                </a:solidFill>
                <a:effectLst/>
                <a:latin typeface="Times New Roman" panose="02020603050405020304" pitchFamily="18" charset="0"/>
                <a:ea typeface="Times New Roman" panose="02020603050405020304" pitchFamily="18" charset="0"/>
              </a:rPr>
              <a:t>Add Products</a:t>
            </a:r>
            <a:endParaRPr lang="en-US" sz="1100">
              <a:effectLst/>
              <a:latin typeface="Calibri" panose="020F0502020204030204" pitchFamily="34" charset="0"/>
              <a:ea typeface="Calibri" panose="020F0502020204030204" pitchFamily="34" charset="0"/>
            </a:endParaRPr>
          </a:p>
        </p:txBody>
      </p:sp>
      <p:sp>
        <p:nvSpPr>
          <p:cNvPr id="12" name="Oval 11"/>
          <p:cNvSpPr/>
          <p:nvPr/>
        </p:nvSpPr>
        <p:spPr>
          <a:xfrm>
            <a:off x="5881624" y="2460245"/>
            <a:ext cx="1895475" cy="533290"/>
          </a:xfrm>
          <a:prstGeom prst="ellipse">
            <a:avLst/>
          </a:prstGeom>
          <a:gradFill>
            <a:gsLst>
              <a:gs pos="0">
                <a:srgbClr val="BABABA"/>
              </a:gs>
              <a:gs pos="35000">
                <a:srgbClr val="CFCFCF"/>
              </a:gs>
              <a:gs pos="100000">
                <a:srgbClr val="EDEDED"/>
              </a:gs>
            </a:gsLst>
            <a:lin ang="16200000" scaled="0"/>
          </a:gra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algn="ctr">
              <a:lnSpc>
                <a:spcPct val="114000"/>
              </a:lnSpc>
              <a:spcBef>
                <a:spcPts val="0"/>
              </a:spcBef>
              <a:spcAft>
                <a:spcPts val="1000"/>
              </a:spcAft>
            </a:pPr>
            <a:r>
              <a:rPr lang="en-US" sz="1400">
                <a:solidFill>
                  <a:srgbClr val="000000"/>
                </a:solidFill>
                <a:effectLst/>
                <a:latin typeface="Times New Roman" panose="02020603050405020304" pitchFamily="18" charset="0"/>
                <a:ea typeface="Times New Roman" panose="02020603050405020304" pitchFamily="18" charset="0"/>
              </a:rPr>
              <a:t>Manage Orders</a:t>
            </a:r>
            <a:endParaRPr lang="en-US" sz="1100">
              <a:effectLst/>
              <a:latin typeface="Calibri" panose="020F0502020204030204" pitchFamily="34" charset="0"/>
              <a:ea typeface="Calibri" panose="020F0502020204030204" pitchFamily="34" charset="0"/>
            </a:endParaRPr>
          </a:p>
        </p:txBody>
      </p:sp>
      <p:sp>
        <p:nvSpPr>
          <p:cNvPr id="13" name="Oval 12"/>
          <p:cNvSpPr/>
          <p:nvPr/>
        </p:nvSpPr>
        <p:spPr>
          <a:xfrm>
            <a:off x="6046724" y="3450844"/>
            <a:ext cx="1657350" cy="513039"/>
          </a:xfrm>
          <a:prstGeom prst="ellipse">
            <a:avLst/>
          </a:prstGeom>
          <a:gradFill>
            <a:gsLst>
              <a:gs pos="0">
                <a:srgbClr val="BABABA"/>
              </a:gs>
              <a:gs pos="35000">
                <a:srgbClr val="CFCFCF"/>
              </a:gs>
              <a:gs pos="100000">
                <a:srgbClr val="EDEDED"/>
              </a:gs>
            </a:gsLst>
            <a:lin ang="16200000" scaled="0"/>
          </a:gra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algn="ctr">
              <a:lnSpc>
                <a:spcPct val="114000"/>
              </a:lnSpc>
              <a:spcBef>
                <a:spcPts val="0"/>
              </a:spcBef>
              <a:spcAft>
                <a:spcPts val="1000"/>
              </a:spcAft>
            </a:pPr>
            <a:r>
              <a:rPr lang="en-US" sz="1400">
                <a:solidFill>
                  <a:srgbClr val="000000"/>
                </a:solidFill>
                <a:effectLst/>
                <a:latin typeface="Times New Roman" panose="02020603050405020304" pitchFamily="18" charset="0"/>
                <a:ea typeface="Times New Roman" panose="02020603050405020304" pitchFamily="18" charset="0"/>
              </a:rPr>
              <a:t>Send Confirmation</a:t>
            </a:r>
            <a:endParaRPr lang="en-US" sz="1100">
              <a:effectLst/>
              <a:latin typeface="Calibri" panose="020F0502020204030204" pitchFamily="34" charset="0"/>
              <a:ea typeface="Calibri" panose="020F0502020204030204" pitchFamily="34" charset="0"/>
            </a:endParaRPr>
          </a:p>
        </p:txBody>
      </p:sp>
      <p:cxnSp>
        <p:nvCxnSpPr>
          <p:cNvPr id="14" name="Straight Arrow Connector 13"/>
          <p:cNvCxnSpPr/>
          <p:nvPr/>
        </p:nvCxnSpPr>
        <p:spPr>
          <a:xfrm>
            <a:off x="2300859" y="5952744"/>
            <a:ext cx="0" cy="18001"/>
          </a:xfrm>
          <a:prstGeom prst="straightConnector1">
            <a:avLst/>
          </a:prstGeom>
          <a:solidFill>
            <a:schemeClr val="lt1"/>
          </a:solidFill>
          <a:ln w="25400" cap="flat" cmpd="sng">
            <a:solidFill>
              <a:schemeClr val="dk1"/>
            </a:solidFill>
            <a:prstDash val="solid"/>
            <a:round/>
            <a:headEnd type="none" w="sm" len="sm"/>
            <a:tailEnd type="none" w="sm" len="sm"/>
          </a:ln>
        </p:spPr>
      </p:cxnSp>
      <p:cxnSp>
        <p:nvCxnSpPr>
          <p:cNvPr id="15" name="Straight Arrow Connector 14"/>
          <p:cNvCxnSpPr/>
          <p:nvPr/>
        </p:nvCxnSpPr>
        <p:spPr>
          <a:xfrm flipV="1">
            <a:off x="3227324" y="1723644"/>
            <a:ext cx="676275" cy="285750"/>
          </a:xfrm>
          <a:prstGeom prst="straightConnector1">
            <a:avLst/>
          </a:prstGeom>
          <a:noFill/>
          <a:ln w="9525" cap="flat" cmpd="sng">
            <a:solidFill>
              <a:schemeClr val="dk1"/>
            </a:solidFill>
            <a:prstDash val="solid"/>
            <a:round/>
            <a:headEnd type="none" w="sm" len="sm"/>
            <a:tailEnd type="none" w="sm" len="sm"/>
          </a:ln>
        </p:spPr>
      </p:cxnSp>
      <p:cxnSp>
        <p:nvCxnSpPr>
          <p:cNvPr id="16" name="Straight Arrow Connector 15"/>
          <p:cNvCxnSpPr/>
          <p:nvPr/>
        </p:nvCxnSpPr>
        <p:spPr>
          <a:xfrm>
            <a:off x="3227324" y="2003044"/>
            <a:ext cx="676275" cy="428625"/>
          </a:xfrm>
          <a:prstGeom prst="straightConnector1">
            <a:avLst/>
          </a:prstGeom>
          <a:noFill/>
          <a:ln w="9525" cap="flat" cmpd="sng">
            <a:solidFill>
              <a:schemeClr val="dk1"/>
            </a:solidFill>
            <a:prstDash val="solid"/>
            <a:round/>
            <a:headEnd type="none" w="sm" len="sm"/>
            <a:tailEnd type="none" w="sm" len="sm"/>
          </a:ln>
        </p:spPr>
      </p:cxnSp>
      <p:cxnSp>
        <p:nvCxnSpPr>
          <p:cNvPr id="17" name="Straight Arrow Connector 16"/>
          <p:cNvCxnSpPr/>
          <p:nvPr/>
        </p:nvCxnSpPr>
        <p:spPr>
          <a:xfrm>
            <a:off x="3227324" y="2003044"/>
            <a:ext cx="676275" cy="1120775"/>
          </a:xfrm>
          <a:prstGeom prst="straightConnector1">
            <a:avLst/>
          </a:prstGeom>
          <a:noFill/>
          <a:ln w="9525" cap="flat" cmpd="sng">
            <a:solidFill>
              <a:schemeClr val="dk1"/>
            </a:solidFill>
            <a:prstDash val="solid"/>
            <a:round/>
            <a:headEnd type="none" w="sm" len="sm"/>
            <a:tailEnd type="none" w="sm" len="sm"/>
          </a:ln>
        </p:spPr>
      </p:cxnSp>
      <p:cxnSp>
        <p:nvCxnSpPr>
          <p:cNvPr id="18" name="Straight Arrow Connector 17"/>
          <p:cNvCxnSpPr/>
          <p:nvPr/>
        </p:nvCxnSpPr>
        <p:spPr>
          <a:xfrm>
            <a:off x="3227324" y="2003044"/>
            <a:ext cx="676275" cy="1819275"/>
          </a:xfrm>
          <a:prstGeom prst="straightConnector1">
            <a:avLst/>
          </a:prstGeom>
          <a:noFill/>
          <a:ln w="9525" cap="flat" cmpd="sng">
            <a:solidFill>
              <a:schemeClr val="dk1"/>
            </a:solidFill>
            <a:prstDash val="solid"/>
            <a:round/>
            <a:headEnd type="none" w="sm" len="sm"/>
            <a:tailEnd type="none" w="sm" len="sm"/>
          </a:ln>
        </p:spPr>
      </p:cxnSp>
      <p:cxnSp>
        <p:nvCxnSpPr>
          <p:cNvPr id="19" name="Straight Arrow Connector 18"/>
          <p:cNvCxnSpPr/>
          <p:nvPr/>
        </p:nvCxnSpPr>
        <p:spPr>
          <a:xfrm>
            <a:off x="3227324" y="2003044"/>
            <a:ext cx="752475" cy="2562225"/>
          </a:xfrm>
          <a:prstGeom prst="straightConnector1">
            <a:avLst/>
          </a:prstGeom>
          <a:noFill/>
          <a:ln w="9525" cap="flat" cmpd="sng">
            <a:solidFill>
              <a:schemeClr val="dk1"/>
            </a:solidFill>
            <a:prstDash val="solid"/>
            <a:round/>
            <a:headEnd type="none" w="sm" len="sm"/>
            <a:tailEnd type="none" w="sm" len="sm"/>
          </a:ln>
        </p:spPr>
      </p:cxnSp>
      <p:cxnSp>
        <p:nvCxnSpPr>
          <p:cNvPr id="20" name="Straight Arrow Connector 19"/>
          <p:cNvCxnSpPr/>
          <p:nvPr/>
        </p:nvCxnSpPr>
        <p:spPr>
          <a:xfrm>
            <a:off x="3227324" y="2003044"/>
            <a:ext cx="752475" cy="3419475"/>
          </a:xfrm>
          <a:prstGeom prst="straightConnector1">
            <a:avLst/>
          </a:prstGeom>
          <a:noFill/>
          <a:ln w="9525" cap="flat" cmpd="sng">
            <a:solidFill>
              <a:schemeClr val="dk1"/>
            </a:solidFill>
            <a:prstDash val="solid"/>
            <a:round/>
            <a:headEnd type="none" w="sm" len="sm"/>
            <a:tailEnd type="none" w="sm" len="sm"/>
          </a:ln>
        </p:spPr>
      </p:cxnSp>
      <p:cxnSp>
        <p:nvCxnSpPr>
          <p:cNvPr id="21" name="Straight Arrow Connector 20"/>
          <p:cNvCxnSpPr/>
          <p:nvPr/>
        </p:nvCxnSpPr>
        <p:spPr>
          <a:xfrm flipH="1">
            <a:off x="7596125" y="1812544"/>
            <a:ext cx="752475" cy="114300"/>
          </a:xfrm>
          <a:prstGeom prst="straightConnector1">
            <a:avLst/>
          </a:prstGeom>
          <a:noFill/>
          <a:ln w="9525" cap="flat" cmpd="sng">
            <a:solidFill>
              <a:schemeClr val="dk1"/>
            </a:solidFill>
            <a:prstDash val="solid"/>
            <a:round/>
            <a:headEnd type="none" w="sm" len="sm"/>
            <a:tailEnd type="none" w="sm" len="sm"/>
          </a:ln>
        </p:spPr>
      </p:cxnSp>
      <p:cxnSp>
        <p:nvCxnSpPr>
          <p:cNvPr id="22" name="Straight Arrow Connector 21"/>
          <p:cNvCxnSpPr/>
          <p:nvPr/>
        </p:nvCxnSpPr>
        <p:spPr>
          <a:xfrm flipH="1">
            <a:off x="7596125" y="1812544"/>
            <a:ext cx="752475" cy="828675"/>
          </a:xfrm>
          <a:prstGeom prst="straightConnector1">
            <a:avLst/>
          </a:prstGeom>
          <a:noFill/>
          <a:ln w="9525" cap="flat" cmpd="sng">
            <a:solidFill>
              <a:schemeClr val="dk1"/>
            </a:solidFill>
            <a:prstDash val="solid"/>
            <a:round/>
            <a:headEnd type="none" w="sm" len="sm"/>
            <a:tailEnd type="none" w="sm" len="sm"/>
          </a:ln>
        </p:spPr>
      </p:cxnSp>
      <p:cxnSp>
        <p:nvCxnSpPr>
          <p:cNvPr id="23" name="Straight Arrow Connector 22"/>
          <p:cNvCxnSpPr/>
          <p:nvPr/>
        </p:nvCxnSpPr>
        <p:spPr>
          <a:xfrm flipH="1">
            <a:off x="7596125" y="1812544"/>
            <a:ext cx="752475" cy="1781175"/>
          </a:xfrm>
          <a:prstGeom prst="straightConnector1">
            <a:avLst/>
          </a:prstGeom>
          <a:noFill/>
          <a:ln w="9525" cap="flat" cmpd="sng">
            <a:solidFill>
              <a:schemeClr val="dk1"/>
            </a:solidFill>
            <a:prstDash val="solid"/>
            <a:round/>
            <a:headEnd type="none" w="sm" len="sm"/>
            <a:tailEnd type="none" w="sm" len="sm"/>
          </a:ln>
        </p:spPr>
      </p:cxnSp>
      <p:sp>
        <p:nvSpPr>
          <p:cNvPr id="24" name="Rectangle 22"/>
          <p:cNvSpPr>
            <a:spLocks noChangeArrowheads="1"/>
          </p:cNvSpPr>
          <p:nvPr/>
        </p:nvSpPr>
        <p:spPr bwMode="auto">
          <a:xfrm>
            <a:off x="1792224" y="-448056"/>
            <a:ext cx="121920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25" name="Rectangle 24"/>
          <p:cNvSpPr>
            <a:spLocks noChangeArrowheads="1"/>
          </p:cNvSpPr>
          <p:nvPr/>
        </p:nvSpPr>
        <p:spPr bwMode="auto">
          <a:xfrm>
            <a:off x="1792224" y="9144"/>
            <a:ext cx="12192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100" b="0" i="0" u="none" strike="noStrike" cap="none" normalizeH="0" baseline="0" smtClean="0">
              <a:ln>
                <a:noFill/>
              </a:ln>
              <a:solidFill>
                <a:schemeClr val="tx1"/>
              </a:solidFill>
              <a:effectLst/>
              <a:latin typeface="Arial" panose="020B0604020202020204" pitchFamily="34" charset="0"/>
              <a:ea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smtClean="0">
                <a:ln>
                  <a:noFill/>
                </a:ln>
                <a:solidFill>
                  <a:schemeClr val="tx1"/>
                </a:solidFill>
                <a:effectLst/>
                <a:latin typeface="Arial" panose="020B0604020202020204" pitchFamily="34" charset="0"/>
                <a:ea typeface="Calibri" panose="020F0502020204030204" pitchFamily="34" charset="0"/>
              </a:rPr>
              <a:t/>
            </a:r>
            <a:br>
              <a:rPr kumimoji="0" lang="en-US" altLang="en-US" sz="1100" b="0" i="0" u="none" strike="noStrike" cap="none" normalizeH="0" baseline="0" smtClean="0">
                <a:ln>
                  <a:noFill/>
                </a:ln>
                <a:solidFill>
                  <a:schemeClr val="tx1"/>
                </a:solidFill>
                <a:effectLst/>
                <a:latin typeface="Arial" panose="020B0604020202020204" pitchFamily="34" charset="0"/>
                <a:ea typeface="Calibri" panose="020F0502020204030204" pitchFamily="34" charset="0"/>
              </a:rPr>
            </a:b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36" name="Rectangle 35"/>
          <p:cNvSpPr/>
          <p:nvPr/>
        </p:nvSpPr>
        <p:spPr>
          <a:xfrm>
            <a:off x="2056430" y="2150522"/>
            <a:ext cx="1082348" cy="408125"/>
          </a:xfrm>
          <a:prstGeom prst="rect">
            <a:avLst/>
          </a:prstGeom>
        </p:spPr>
        <p:txBody>
          <a:bodyPr wrap="none">
            <a:spAutoFit/>
          </a:bodyPr>
          <a:lstStyle/>
          <a:p>
            <a:pPr algn="ctr">
              <a:lnSpc>
                <a:spcPct val="114000"/>
              </a:lnSpc>
              <a:spcAft>
                <a:spcPts val="1000"/>
              </a:spcAft>
            </a:pPr>
            <a:r>
              <a:rPr lang="en-US" dirty="0">
                <a:solidFill>
                  <a:srgbClr val="000000"/>
                </a:solidFill>
                <a:latin typeface="Times New Roman" panose="02020603050405020304" pitchFamily="18" charset="0"/>
                <a:ea typeface="Times New Roman" panose="02020603050405020304" pitchFamily="18" charset="0"/>
              </a:rPr>
              <a:t>Customer</a:t>
            </a:r>
            <a:endParaRPr lang="en-US" sz="1100" dirty="0">
              <a:effectLst/>
              <a:latin typeface="Calibri" panose="020F0502020204030204" pitchFamily="34" charset="0"/>
              <a:ea typeface="Calibri" panose="020F0502020204030204" pitchFamily="34" charset="0"/>
            </a:endParaRPr>
          </a:p>
        </p:txBody>
      </p:sp>
      <p:sp>
        <p:nvSpPr>
          <p:cNvPr id="37" name="Oval 36"/>
          <p:cNvSpPr/>
          <p:nvPr/>
        </p:nvSpPr>
        <p:spPr>
          <a:xfrm>
            <a:off x="2056430" y="1042416"/>
            <a:ext cx="686770" cy="4754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p:cNvSpPr/>
          <p:nvPr/>
        </p:nvSpPr>
        <p:spPr>
          <a:xfrm>
            <a:off x="8773374" y="1051053"/>
            <a:ext cx="686770" cy="4754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Connector 39"/>
          <p:cNvCxnSpPr/>
          <p:nvPr/>
        </p:nvCxnSpPr>
        <p:spPr>
          <a:xfrm>
            <a:off x="2399815" y="1526541"/>
            <a:ext cx="0" cy="512060"/>
          </a:xfrm>
          <a:prstGeom prst="line">
            <a:avLst/>
          </a:prstGeom>
        </p:spPr>
        <p:style>
          <a:lnRef idx="3">
            <a:schemeClr val="accent1"/>
          </a:lnRef>
          <a:fillRef idx="0">
            <a:schemeClr val="accent1"/>
          </a:fillRef>
          <a:effectRef idx="2">
            <a:schemeClr val="accent1"/>
          </a:effectRef>
          <a:fontRef idx="minor">
            <a:schemeClr val="tx1"/>
          </a:fontRef>
        </p:style>
      </p:cxnSp>
      <p:cxnSp>
        <p:nvCxnSpPr>
          <p:cNvPr id="41" name="Straight Connector 40"/>
          <p:cNvCxnSpPr/>
          <p:nvPr/>
        </p:nvCxnSpPr>
        <p:spPr>
          <a:xfrm>
            <a:off x="9116759" y="1526541"/>
            <a:ext cx="0" cy="512060"/>
          </a:xfrm>
          <a:prstGeom prst="line">
            <a:avLst/>
          </a:prstGeom>
        </p:spPr>
        <p:style>
          <a:lnRef idx="3">
            <a:schemeClr val="accent1"/>
          </a:lnRef>
          <a:fillRef idx="0">
            <a:schemeClr val="accent1"/>
          </a:fillRef>
          <a:effectRef idx="2">
            <a:schemeClr val="accent1"/>
          </a:effectRef>
          <a:fontRef idx="minor">
            <a:schemeClr val="tx1"/>
          </a:fontRef>
        </p:style>
      </p:cxnSp>
      <p:cxnSp>
        <p:nvCxnSpPr>
          <p:cNvPr id="43" name="Straight Connector 42"/>
          <p:cNvCxnSpPr/>
          <p:nvPr/>
        </p:nvCxnSpPr>
        <p:spPr>
          <a:xfrm flipH="1">
            <a:off x="1975104" y="2009394"/>
            <a:ext cx="424711" cy="217487"/>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flipH="1">
            <a:off x="8691477" y="2034346"/>
            <a:ext cx="424711" cy="217487"/>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2408639" y="2009394"/>
            <a:ext cx="310447" cy="207962"/>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9117464" y="2024757"/>
            <a:ext cx="336036" cy="202124"/>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390598984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24535" y="899160"/>
            <a:ext cx="1924050" cy="421005"/>
          </a:xfrm>
          <a:prstGeom prst="rect">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algn="ctr">
              <a:lnSpc>
                <a:spcPct val="114000"/>
              </a:lnSpc>
              <a:spcBef>
                <a:spcPts val="0"/>
              </a:spcBef>
              <a:spcAft>
                <a:spcPts val="1000"/>
              </a:spcAft>
            </a:pPr>
            <a:r>
              <a:rPr lang="en-US" sz="1400">
                <a:solidFill>
                  <a:srgbClr val="000000"/>
                </a:solidFill>
                <a:effectLst/>
                <a:latin typeface="Times New Roman" panose="02020603050405020304" pitchFamily="18" charset="0"/>
                <a:ea typeface="Times New Roman" panose="02020603050405020304" pitchFamily="18" charset="0"/>
              </a:rPr>
              <a:t>Customer</a:t>
            </a:r>
            <a:endParaRPr lang="en-US" sz="1100">
              <a:effectLst/>
              <a:latin typeface="Calibri" panose="020F0502020204030204" pitchFamily="34" charset="0"/>
              <a:ea typeface="Calibri" panose="020F0502020204030204" pitchFamily="34" charset="0"/>
            </a:endParaRPr>
          </a:p>
        </p:txBody>
      </p:sp>
      <p:sp>
        <p:nvSpPr>
          <p:cNvPr id="5" name="Rectangle 4"/>
          <p:cNvSpPr/>
          <p:nvPr/>
        </p:nvSpPr>
        <p:spPr>
          <a:xfrm>
            <a:off x="724535" y="1292860"/>
            <a:ext cx="1924050" cy="535305"/>
          </a:xfrm>
          <a:prstGeom prst="rect">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algn="ctr">
              <a:lnSpc>
                <a:spcPct val="114000"/>
              </a:lnSpc>
              <a:spcBef>
                <a:spcPts val="0"/>
              </a:spcBef>
              <a:spcAft>
                <a:spcPts val="1000"/>
              </a:spcAft>
            </a:pPr>
            <a:r>
              <a:rPr lang="en-US" sz="1100">
                <a:solidFill>
                  <a:srgbClr val="000000"/>
                </a:solidFill>
                <a:effectLst/>
                <a:latin typeface="Times New Roman" panose="02020603050405020304" pitchFamily="18" charset="0"/>
                <a:ea typeface="Times New Roman" panose="02020603050405020304" pitchFamily="18" charset="0"/>
              </a:rPr>
              <a:t>+ ID: Intchar</a:t>
            </a:r>
            <a:endParaRPr lang="en-US" sz="1100">
              <a:effectLst/>
              <a:latin typeface="Calibri" panose="020F0502020204030204" pitchFamily="34" charset="0"/>
              <a:ea typeface="Calibri" panose="020F0502020204030204" pitchFamily="34" charset="0"/>
            </a:endParaRPr>
          </a:p>
          <a:p>
            <a:pPr marL="0" marR="0" algn="ctr">
              <a:lnSpc>
                <a:spcPct val="114000"/>
              </a:lnSpc>
              <a:spcBef>
                <a:spcPts val="0"/>
              </a:spcBef>
              <a:spcAft>
                <a:spcPts val="1000"/>
              </a:spcAft>
            </a:pPr>
            <a:r>
              <a:rPr lang="en-US" sz="1100">
                <a:solidFill>
                  <a:srgbClr val="000000"/>
                </a:solidFill>
                <a:effectLst/>
                <a:latin typeface="Times New Roman" panose="02020603050405020304" pitchFamily="18" charset="0"/>
                <a:ea typeface="Times New Roman" panose="02020603050405020304" pitchFamily="18" charset="0"/>
              </a:rPr>
              <a:t>#Password: encrypted</a:t>
            </a:r>
            <a:r>
              <a:rPr lang="en-US" sz="1100">
                <a:solidFill>
                  <a:srgbClr val="000000"/>
                </a:solidFill>
                <a:effectLst/>
                <a:latin typeface="Calibri" panose="020F0502020204030204" pitchFamily="34" charset="0"/>
                <a:ea typeface="Calibri" panose="020F0502020204030204" pitchFamily="34" charset="0"/>
              </a:rPr>
              <a:t> </a:t>
            </a:r>
            <a:endParaRPr lang="en-US" sz="1100">
              <a:effectLst/>
              <a:latin typeface="Calibri" panose="020F0502020204030204" pitchFamily="34" charset="0"/>
              <a:ea typeface="Calibri" panose="020F0502020204030204" pitchFamily="34" charset="0"/>
            </a:endParaRPr>
          </a:p>
        </p:txBody>
      </p:sp>
      <p:sp>
        <p:nvSpPr>
          <p:cNvPr id="6" name="Rectangle 5"/>
          <p:cNvSpPr/>
          <p:nvPr/>
        </p:nvSpPr>
        <p:spPr>
          <a:xfrm>
            <a:off x="724535" y="1800860"/>
            <a:ext cx="1924050" cy="948055"/>
          </a:xfrm>
          <a:prstGeom prst="rect">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algn="ctr">
              <a:lnSpc>
                <a:spcPct val="115000"/>
              </a:lnSpc>
              <a:spcBef>
                <a:spcPts val="0"/>
              </a:spcBef>
              <a:spcAft>
                <a:spcPts val="1000"/>
              </a:spcAft>
            </a:pPr>
            <a:r>
              <a:rPr lang="en-US" sz="1100">
                <a:solidFill>
                  <a:srgbClr val="000000"/>
                </a:solidFill>
                <a:effectLst/>
                <a:latin typeface="Times New Roman" panose="02020603050405020304" pitchFamily="18" charset="0"/>
                <a:ea typeface="Times New Roman" panose="02020603050405020304" pitchFamily="18" charset="0"/>
              </a:rPr>
              <a:t>+ Login</a:t>
            </a:r>
            <a:endParaRPr lang="en-US" sz="1100">
              <a:effectLst/>
              <a:latin typeface="Calibri" panose="020F0502020204030204" pitchFamily="34" charset="0"/>
              <a:ea typeface="Calibri" panose="020F0502020204030204" pitchFamily="34" charset="0"/>
            </a:endParaRPr>
          </a:p>
          <a:p>
            <a:pPr marL="0" marR="0" algn="ctr">
              <a:lnSpc>
                <a:spcPct val="115000"/>
              </a:lnSpc>
              <a:spcBef>
                <a:spcPts val="0"/>
              </a:spcBef>
              <a:spcAft>
                <a:spcPts val="1000"/>
              </a:spcAft>
            </a:pPr>
            <a:r>
              <a:rPr lang="en-US" sz="1100">
                <a:solidFill>
                  <a:srgbClr val="000000"/>
                </a:solidFill>
                <a:effectLst/>
                <a:latin typeface="Times New Roman" panose="02020603050405020304" pitchFamily="18" charset="0"/>
                <a:ea typeface="Times New Roman" panose="02020603050405020304" pitchFamily="18" charset="0"/>
              </a:rPr>
              <a:t>+ Select the product</a:t>
            </a:r>
            <a:endParaRPr lang="en-US" sz="1100">
              <a:effectLst/>
              <a:latin typeface="Calibri" panose="020F0502020204030204" pitchFamily="34" charset="0"/>
              <a:ea typeface="Calibri" panose="020F0502020204030204" pitchFamily="34" charset="0"/>
            </a:endParaRPr>
          </a:p>
          <a:p>
            <a:pPr marL="0" marR="0" algn="ctr">
              <a:lnSpc>
                <a:spcPct val="115000"/>
              </a:lnSpc>
              <a:spcBef>
                <a:spcPts val="0"/>
              </a:spcBef>
              <a:spcAft>
                <a:spcPts val="1000"/>
              </a:spcAft>
            </a:pPr>
            <a:r>
              <a:rPr lang="en-US" sz="1100">
                <a:solidFill>
                  <a:srgbClr val="000000"/>
                </a:solidFill>
                <a:effectLst/>
                <a:latin typeface="Times New Roman" panose="02020603050405020304" pitchFamily="18" charset="0"/>
                <a:ea typeface="Times New Roman" panose="02020603050405020304" pitchFamily="18" charset="0"/>
              </a:rPr>
              <a:t>+ Place order </a:t>
            </a:r>
            <a:endParaRPr lang="en-US" sz="1100">
              <a:effectLst/>
              <a:latin typeface="Calibri" panose="020F0502020204030204" pitchFamily="34" charset="0"/>
              <a:ea typeface="Calibri" panose="020F0502020204030204" pitchFamily="34" charset="0"/>
            </a:endParaRPr>
          </a:p>
          <a:p>
            <a:pPr marL="0" marR="0" algn="ctr">
              <a:lnSpc>
                <a:spcPct val="115000"/>
              </a:lnSpc>
              <a:spcBef>
                <a:spcPts val="0"/>
              </a:spcBef>
              <a:spcAft>
                <a:spcPts val="1000"/>
              </a:spcAft>
            </a:pPr>
            <a:r>
              <a:rPr lang="en-US" sz="1100">
                <a:solidFill>
                  <a:srgbClr val="000000"/>
                </a:solidFill>
                <a:effectLst/>
                <a:latin typeface="Times New Roman" panose="02020603050405020304" pitchFamily="18" charset="0"/>
                <a:ea typeface="Times New Roman" panose="02020603050405020304" pitchFamily="18" charset="0"/>
              </a:rPr>
              <a:t>+ Payment</a:t>
            </a:r>
            <a:endParaRPr lang="en-US" sz="1100">
              <a:effectLst/>
              <a:latin typeface="Calibri" panose="020F0502020204030204" pitchFamily="34" charset="0"/>
              <a:ea typeface="Calibri" panose="020F0502020204030204" pitchFamily="34" charset="0"/>
            </a:endParaRPr>
          </a:p>
          <a:p>
            <a:pPr marL="0" marR="0" algn="ctr">
              <a:lnSpc>
                <a:spcPct val="114000"/>
              </a:lnSpc>
              <a:spcBef>
                <a:spcPts val="0"/>
              </a:spcBef>
              <a:spcAft>
                <a:spcPts val="1000"/>
              </a:spcAft>
            </a:pPr>
            <a:r>
              <a:rPr lang="en-US" sz="1100">
                <a:effectLst/>
                <a:latin typeface="Calibri" panose="020F0502020204030204" pitchFamily="34" charset="0"/>
                <a:ea typeface="Calibri" panose="020F0502020204030204" pitchFamily="34" charset="0"/>
              </a:rPr>
              <a:t> </a:t>
            </a:r>
          </a:p>
        </p:txBody>
      </p:sp>
      <p:sp>
        <p:nvSpPr>
          <p:cNvPr id="7" name="Rectangle 6"/>
          <p:cNvSpPr/>
          <p:nvPr/>
        </p:nvSpPr>
        <p:spPr>
          <a:xfrm>
            <a:off x="4610100" y="988060"/>
            <a:ext cx="1924050" cy="421005"/>
          </a:xfrm>
          <a:prstGeom prst="rect">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algn="ctr">
              <a:lnSpc>
                <a:spcPct val="114000"/>
              </a:lnSpc>
              <a:spcBef>
                <a:spcPts val="0"/>
              </a:spcBef>
              <a:spcAft>
                <a:spcPts val="1000"/>
              </a:spcAft>
            </a:pPr>
            <a:r>
              <a:rPr lang="en-US" sz="1400">
                <a:solidFill>
                  <a:srgbClr val="000000"/>
                </a:solidFill>
                <a:effectLst/>
                <a:latin typeface="Times New Roman" panose="02020603050405020304" pitchFamily="18" charset="0"/>
                <a:ea typeface="Times New Roman" panose="02020603050405020304" pitchFamily="18" charset="0"/>
              </a:rPr>
              <a:t>System Order</a:t>
            </a:r>
            <a:endParaRPr lang="en-US" sz="1100">
              <a:effectLst/>
              <a:latin typeface="Calibri" panose="020F0502020204030204" pitchFamily="34" charset="0"/>
              <a:ea typeface="Calibri" panose="020F0502020204030204" pitchFamily="34" charset="0"/>
            </a:endParaRPr>
          </a:p>
        </p:txBody>
      </p:sp>
      <p:sp>
        <p:nvSpPr>
          <p:cNvPr id="8" name="Rectangle 7"/>
          <p:cNvSpPr/>
          <p:nvPr/>
        </p:nvSpPr>
        <p:spPr>
          <a:xfrm>
            <a:off x="4610100" y="1292860"/>
            <a:ext cx="1924050" cy="1283335"/>
          </a:xfrm>
          <a:prstGeom prst="rect">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algn="ctr">
              <a:lnSpc>
                <a:spcPct val="114000"/>
              </a:lnSpc>
              <a:spcBef>
                <a:spcPts val="0"/>
              </a:spcBef>
              <a:spcAft>
                <a:spcPts val="1000"/>
              </a:spcAft>
            </a:pPr>
            <a:endParaRPr lang="en-US" sz="1100" dirty="0" smtClean="0">
              <a:solidFill>
                <a:srgbClr val="000000"/>
              </a:solidFill>
              <a:effectLst/>
              <a:latin typeface="Times New Roman" panose="02020603050405020304" pitchFamily="18" charset="0"/>
              <a:ea typeface="Times New Roman" panose="02020603050405020304" pitchFamily="18" charset="0"/>
            </a:endParaRPr>
          </a:p>
          <a:p>
            <a:pPr marL="0" marR="0" algn="ctr">
              <a:lnSpc>
                <a:spcPct val="114000"/>
              </a:lnSpc>
              <a:spcBef>
                <a:spcPts val="0"/>
              </a:spcBef>
              <a:spcAft>
                <a:spcPts val="1000"/>
              </a:spcAft>
            </a:pPr>
            <a:r>
              <a:rPr lang="en-US" sz="1100" dirty="0" smtClean="0">
                <a:solidFill>
                  <a:srgbClr val="000000"/>
                </a:solidFill>
                <a:effectLst/>
                <a:latin typeface="Times New Roman" panose="02020603050405020304" pitchFamily="18" charset="0"/>
                <a:ea typeface="Times New Roman" panose="02020603050405020304" pitchFamily="18" charset="0"/>
              </a:rPr>
              <a:t>+</a:t>
            </a:r>
            <a:r>
              <a:rPr lang="en-US" sz="1100" dirty="0">
                <a:solidFill>
                  <a:srgbClr val="000000"/>
                </a:solidFill>
                <a:effectLst/>
                <a:latin typeface="Times New Roman" panose="02020603050405020304" pitchFamily="18" charset="0"/>
                <a:ea typeface="Times New Roman" panose="02020603050405020304" pitchFamily="18" charset="0"/>
              </a:rPr>
              <a:t>Oil Paintings</a:t>
            </a:r>
            <a:endParaRPr lang="en-US" sz="1100" dirty="0">
              <a:effectLst/>
              <a:latin typeface="Calibri" panose="020F0502020204030204" pitchFamily="34" charset="0"/>
              <a:ea typeface="Calibri" panose="020F0502020204030204" pitchFamily="34" charset="0"/>
            </a:endParaRPr>
          </a:p>
          <a:p>
            <a:pPr marL="0" marR="0" algn="ctr">
              <a:lnSpc>
                <a:spcPct val="114000"/>
              </a:lnSpc>
              <a:spcBef>
                <a:spcPts val="0"/>
              </a:spcBef>
              <a:spcAft>
                <a:spcPts val="1000"/>
              </a:spcAft>
            </a:pPr>
            <a:r>
              <a:rPr lang="en-US" sz="1100" dirty="0">
                <a:solidFill>
                  <a:srgbClr val="000000"/>
                </a:solidFill>
                <a:effectLst/>
                <a:latin typeface="Times New Roman" panose="02020603050405020304" pitchFamily="18" charset="0"/>
                <a:ea typeface="Times New Roman" panose="02020603050405020304" pitchFamily="18" charset="0"/>
              </a:rPr>
              <a:t>+ Water color paintings</a:t>
            </a:r>
            <a:endParaRPr lang="en-US" sz="1100" dirty="0">
              <a:effectLst/>
              <a:latin typeface="Calibri" panose="020F0502020204030204" pitchFamily="34" charset="0"/>
              <a:ea typeface="Calibri" panose="020F0502020204030204" pitchFamily="34" charset="0"/>
            </a:endParaRPr>
          </a:p>
          <a:p>
            <a:pPr marL="0" marR="0" algn="ctr">
              <a:lnSpc>
                <a:spcPct val="114000"/>
              </a:lnSpc>
              <a:spcBef>
                <a:spcPts val="0"/>
              </a:spcBef>
              <a:spcAft>
                <a:spcPts val="1000"/>
              </a:spcAft>
            </a:pPr>
            <a:r>
              <a:rPr lang="en-US" sz="1100" dirty="0">
                <a:solidFill>
                  <a:srgbClr val="000000"/>
                </a:solidFill>
                <a:effectLst/>
                <a:latin typeface="Times New Roman" panose="02020603050405020304" pitchFamily="18" charset="0"/>
                <a:ea typeface="Times New Roman" panose="02020603050405020304" pitchFamily="18" charset="0"/>
              </a:rPr>
              <a:t>+ Spray Painting </a:t>
            </a:r>
            <a:endParaRPr lang="en-US" sz="1100" dirty="0">
              <a:effectLst/>
              <a:latin typeface="Calibri" panose="020F0502020204030204" pitchFamily="34" charset="0"/>
              <a:ea typeface="Calibri" panose="020F0502020204030204" pitchFamily="34" charset="0"/>
            </a:endParaRPr>
          </a:p>
          <a:p>
            <a:pPr marL="0" marR="0" algn="ctr">
              <a:lnSpc>
                <a:spcPct val="114000"/>
              </a:lnSpc>
              <a:spcBef>
                <a:spcPts val="0"/>
              </a:spcBef>
              <a:spcAft>
                <a:spcPts val="1000"/>
              </a:spcAft>
            </a:pPr>
            <a:r>
              <a:rPr lang="en-US" sz="1100" dirty="0">
                <a:solidFill>
                  <a:srgbClr val="000000"/>
                </a:solidFill>
                <a:effectLst/>
                <a:latin typeface="Times New Roman" panose="02020603050405020304" pitchFamily="18" charset="0"/>
                <a:ea typeface="Times New Roman" panose="02020603050405020304" pitchFamily="18" charset="0"/>
              </a:rPr>
              <a:t>+ Customer Id &amp; PWD</a:t>
            </a:r>
            <a:endParaRPr lang="en-US" sz="1100" dirty="0">
              <a:effectLst/>
              <a:latin typeface="Calibri" panose="020F0502020204030204" pitchFamily="34" charset="0"/>
              <a:ea typeface="Calibri" panose="020F0502020204030204" pitchFamily="34" charset="0"/>
            </a:endParaRPr>
          </a:p>
          <a:p>
            <a:pPr marL="0" marR="0" algn="ctr">
              <a:lnSpc>
                <a:spcPct val="114000"/>
              </a:lnSpc>
              <a:spcBef>
                <a:spcPts val="0"/>
              </a:spcBef>
              <a:spcAft>
                <a:spcPts val="1000"/>
              </a:spcAft>
            </a:pPr>
            <a:r>
              <a:rPr lang="en-US" sz="1100" dirty="0">
                <a:solidFill>
                  <a:srgbClr val="000000"/>
                </a:solidFill>
                <a:effectLst/>
                <a:latin typeface="Times New Roman" panose="02020603050405020304" pitchFamily="18" charset="0"/>
                <a:ea typeface="Times New Roman" panose="02020603050405020304" pitchFamily="18" charset="0"/>
              </a:rPr>
              <a:t>+ Payment Option</a:t>
            </a:r>
            <a:endParaRPr lang="en-US" sz="1100" dirty="0">
              <a:effectLst/>
              <a:latin typeface="Calibri" panose="020F0502020204030204" pitchFamily="34" charset="0"/>
              <a:ea typeface="Calibri" panose="020F0502020204030204" pitchFamily="34" charset="0"/>
            </a:endParaRPr>
          </a:p>
        </p:txBody>
      </p:sp>
      <p:cxnSp>
        <p:nvCxnSpPr>
          <p:cNvPr id="9" name="Straight Arrow Connector 8"/>
          <p:cNvCxnSpPr/>
          <p:nvPr/>
        </p:nvCxnSpPr>
        <p:spPr>
          <a:xfrm>
            <a:off x="2616200" y="1546860"/>
            <a:ext cx="0" cy="38100"/>
          </a:xfrm>
          <a:prstGeom prst="straightConnector1">
            <a:avLst/>
          </a:prstGeom>
          <a:noFill/>
          <a:ln w="38100" cap="flat" cmpd="sng">
            <a:solidFill>
              <a:schemeClr val="dk1"/>
            </a:solidFill>
            <a:prstDash val="solid"/>
            <a:round/>
            <a:headEnd type="none" w="sm" len="sm"/>
            <a:tailEnd type="none" w="sm" len="sm"/>
          </a:ln>
        </p:spPr>
      </p:cxnSp>
      <p:sp>
        <p:nvSpPr>
          <p:cNvPr id="10" name="Rectangle 9"/>
          <p:cNvSpPr/>
          <p:nvPr/>
        </p:nvSpPr>
        <p:spPr>
          <a:xfrm>
            <a:off x="724535" y="3934460"/>
            <a:ext cx="1924050" cy="421005"/>
          </a:xfrm>
          <a:prstGeom prst="rect">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algn="ctr">
              <a:lnSpc>
                <a:spcPct val="114000"/>
              </a:lnSpc>
              <a:spcBef>
                <a:spcPts val="0"/>
              </a:spcBef>
              <a:spcAft>
                <a:spcPts val="1000"/>
              </a:spcAft>
            </a:pPr>
            <a:r>
              <a:rPr lang="en-US" sz="1400">
                <a:solidFill>
                  <a:srgbClr val="000000"/>
                </a:solidFill>
                <a:effectLst/>
                <a:latin typeface="Times New Roman" panose="02020603050405020304" pitchFamily="18" charset="0"/>
                <a:ea typeface="Times New Roman" panose="02020603050405020304" pitchFamily="18" charset="0"/>
              </a:rPr>
              <a:t>Chk_order</a:t>
            </a:r>
            <a:endParaRPr lang="en-US" sz="1100">
              <a:effectLst/>
              <a:latin typeface="Calibri" panose="020F0502020204030204" pitchFamily="34" charset="0"/>
              <a:ea typeface="Calibri" panose="020F0502020204030204" pitchFamily="34" charset="0"/>
            </a:endParaRPr>
          </a:p>
        </p:txBody>
      </p:sp>
      <p:sp>
        <p:nvSpPr>
          <p:cNvPr id="11" name="Rectangle 10"/>
          <p:cNvSpPr/>
          <p:nvPr/>
        </p:nvSpPr>
        <p:spPr>
          <a:xfrm>
            <a:off x="724535" y="4328160"/>
            <a:ext cx="1924050" cy="930910"/>
          </a:xfrm>
          <a:prstGeom prst="rect">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algn="ctr">
              <a:lnSpc>
                <a:spcPct val="114000"/>
              </a:lnSpc>
              <a:spcBef>
                <a:spcPts val="0"/>
              </a:spcBef>
              <a:spcAft>
                <a:spcPts val="1000"/>
              </a:spcAft>
            </a:pPr>
            <a:r>
              <a:rPr lang="en-US" sz="1100">
                <a:solidFill>
                  <a:srgbClr val="000000"/>
                </a:solidFill>
                <a:effectLst/>
                <a:latin typeface="Times New Roman" panose="02020603050405020304" pitchFamily="18" charset="0"/>
                <a:ea typeface="Times New Roman" panose="02020603050405020304" pitchFamily="18" charset="0"/>
              </a:rPr>
              <a:t>+ Check the order</a:t>
            </a:r>
            <a:endParaRPr lang="en-US" sz="1100">
              <a:effectLst/>
              <a:latin typeface="Calibri" panose="020F0502020204030204" pitchFamily="34" charset="0"/>
              <a:ea typeface="Calibri" panose="020F0502020204030204" pitchFamily="34" charset="0"/>
            </a:endParaRPr>
          </a:p>
          <a:p>
            <a:pPr marL="0" marR="0" algn="ctr">
              <a:lnSpc>
                <a:spcPct val="114000"/>
              </a:lnSpc>
              <a:spcBef>
                <a:spcPts val="0"/>
              </a:spcBef>
              <a:spcAft>
                <a:spcPts val="1000"/>
              </a:spcAft>
            </a:pPr>
            <a:r>
              <a:rPr lang="en-US" sz="1100">
                <a:solidFill>
                  <a:srgbClr val="000000"/>
                </a:solidFill>
                <a:effectLst/>
                <a:latin typeface="Times New Roman" panose="02020603050405020304" pitchFamily="18" charset="0"/>
                <a:ea typeface="Times New Roman" panose="02020603050405020304" pitchFamily="18" charset="0"/>
              </a:rPr>
              <a:t>+ Deliver the order</a:t>
            </a:r>
            <a:endParaRPr lang="en-US" sz="1100">
              <a:effectLst/>
              <a:latin typeface="Calibri" panose="020F0502020204030204" pitchFamily="34" charset="0"/>
              <a:ea typeface="Calibri" panose="020F0502020204030204" pitchFamily="34" charset="0"/>
            </a:endParaRPr>
          </a:p>
        </p:txBody>
      </p:sp>
      <p:sp>
        <p:nvSpPr>
          <p:cNvPr id="12" name="Rectangle 11"/>
          <p:cNvSpPr/>
          <p:nvPr/>
        </p:nvSpPr>
        <p:spPr>
          <a:xfrm>
            <a:off x="4610100" y="3020218"/>
            <a:ext cx="1924050" cy="421005"/>
          </a:xfrm>
          <a:prstGeom prst="rect">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algn="ctr">
              <a:lnSpc>
                <a:spcPct val="114000"/>
              </a:lnSpc>
              <a:spcBef>
                <a:spcPts val="0"/>
              </a:spcBef>
              <a:spcAft>
                <a:spcPts val="1000"/>
              </a:spcAft>
            </a:pPr>
            <a:r>
              <a:rPr lang="en-US" sz="1400" dirty="0">
                <a:solidFill>
                  <a:srgbClr val="000000"/>
                </a:solidFill>
                <a:effectLst/>
                <a:latin typeface="Times New Roman" panose="02020603050405020304" pitchFamily="18" charset="0"/>
                <a:ea typeface="Times New Roman" panose="02020603050405020304" pitchFamily="18" charset="0"/>
              </a:rPr>
              <a:t>Payment</a:t>
            </a:r>
            <a:endParaRPr lang="en-US" sz="1100" dirty="0">
              <a:effectLst/>
              <a:latin typeface="Calibri" panose="020F0502020204030204" pitchFamily="34" charset="0"/>
              <a:ea typeface="Calibri" panose="020F0502020204030204" pitchFamily="34" charset="0"/>
            </a:endParaRPr>
          </a:p>
        </p:txBody>
      </p:sp>
      <p:sp>
        <p:nvSpPr>
          <p:cNvPr id="13" name="Rectangle 12"/>
          <p:cNvSpPr/>
          <p:nvPr/>
        </p:nvSpPr>
        <p:spPr>
          <a:xfrm>
            <a:off x="4610100" y="3469005"/>
            <a:ext cx="1924050" cy="930910"/>
          </a:xfrm>
          <a:prstGeom prst="rect">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algn="ctr">
              <a:lnSpc>
                <a:spcPct val="114000"/>
              </a:lnSpc>
              <a:spcBef>
                <a:spcPts val="0"/>
              </a:spcBef>
              <a:spcAft>
                <a:spcPts val="1000"/>
              </a:spcAft>
            </a:pPr>
            <a:r>
              <a:rPr lang="en-US" sz="1100" dirty="0">
                <a:solidFill>
                  <a:srgbClr val="000000"/>
                </a:solidFill>
                <a:effectLst/>
                <a:latin typeface="Times New Roman" panose="02020603050405020304" pitchFamily="18" charset="0"/>
                <a:ea typeface="Times New Roman" panose="02020603050405020304" pitchFamily="18" charset="0"/>
              </a:rPr>
              <a:t>+ Amount</a:t>
            </a:r>
            <a:endParaRPr lang="en-US" sz="1100" dirty="0">
              <a:effectLst/>
              <a:latin typeface="Calibri" panose="020F0502020204030204" pitchFamily="34" charset="0"/>
              <a:ea typeface="Calibri" panose="020F0502020204030204" pitchFamily="34" charset="0"/>
            </a:endParaRPr>
          </a:p>
          <a:p>
            <a:pPr marL="0" marR="0" algn="ctr">
              <a:lnSpc>
                <a:spcPct val="114000"/>
              </a:lnSpc>
              <a:spcBef>
                <a:spcPts val="0"/>
              </a:spcBef>
              <a:spcAft>
                <a:spcPts val="1000"/>
              </a:spcAft>
            </a:pPr>
            <a:r>
              <a:rPr lang="en-US" sz="1100" dirty="0">
                <a:solidFill>
                  <a:srgbClr val="000000"/>
                </a:solidFill>
                <a:effectLst/>
                <a:latin typeface="Times New Roman" panose="02020603050405020304" pitchFamily="18" charset="0"/>
                <a:ea typeface="Times New Roman" panose="02020603050405020304" pitchFamily="18" charset="0"/>
              </a:rPr>
              <a:t>+ Payment option</a:t>
            </a:r>
            <a:endParaRPr lang="en-US" sz="1100" dirty="0">
              <a:effectLst/>
              <a:latin typeface="Calibri" panose="020F0502020204030204" pitchFamily="34" charset="0"/>
              <a:ea typeface="Calibri" panose="020F0502020204030204" pitchFamily="34" charset="0"/>
            </a:endParaRPr>
          </a:p>
          <a:p>
            <a:pPr marL="0" marR="0" algn="ctr">
              <a:lnSpc>
                <a:spcPct val="114000"/>
              </a:lnSpc>
              <a:spcBef>
                <a:spcPts val="0"/>
              </a:spcBef>
              <a:spcAft>
                <a:spcPts val="1000"/>
              </a:spcAft>
            </a:pPr>
            <a:r>
              <a:rPr lang="en-US" sz="1100" dirty="0">
                <a:effectLst/>
                <a:latin typeface="Calibri" panose="020F0502020204030204" pitchFamily="34" charset="0"/>
                <a:ea typeface="Calibri" panose="020F0502020204030204" pitchFamily="34" charset="0"/>
              </a:rPr>
              <a:t> </a:t>
            </a:r>
          </a:p>
        </p:txBody>
      </p:sp>
      <p:cxnSp>
        <p:nvCxnSpPr>
          <p:cNvPr id="14" name="Straight Arrow Connector 13"/>
          <p:cNvCxnSpPr/>
          <p:nvPr/>
        </p:nvCxnSpPr>
        <p:spPr>
          <a:xfrm>
            <a:off x="4737100" y="4899660"/>
            <a:ext cx="0" cy="28575"/>
          </a:xfrm>
          <a:prstGeom prst="straightConnector1">
            <a:avLst/>
          </a:prstGeom>
          <a:noFill/>
          <a:ln w="28575" cap="flat" cmpd="sng">
            <a:solidFill>
              <a:schemeClr val="dk1"/>
            </a:solidFill>
            <a:prstDash val="solid"/>
            <a:round/>
            <a:headEnd type="none" w="sm" len="sm"/>
            <a:tailEnd type="none" w="sm" len="sm"/>
          </a:ln>
        </p:spPr>
      </p:cxnSp>
      <p:cxnSp>
        <p:nvCxnSpPr>
          <p:cNvPr id="15" name="Straight Arrow Connector 14"/>
          <p:cNvCxnSpPr/>
          <p:nvPr/>
        </p:nvCxnSpPr>
        <p:spPr>
          <a:xfrm rot="10800000">
            <a:off x="1549400" y="2740660"/>
            <a:ext cx="0" cy="1212850"/>
          </a:xfrm>
          <a:prstGeom prst="straightConnector1">
            <a:avLst/>
          </a:prstGeom>
          <a:noFill/>
          <a:ln w="28575" cap="flat" cmpd="sng">
            <a:solidFill>
              <a:schemeClr val="dk1"/>
            </a:solidFill>
            <a:prstDash val="solid"/>
            <a:round/>
            <a:headEnd type="none" w="sm" len="sm"/>
            <a:tailEnd type="stealth" w="med" len="med"/>
          </a:ln>
        </p:spPr>
      </p:cxnSp>
      <p:cxnSp>
        <p:nvCxnSpPr>
          <p:cNvPr id="16" name="Straight Arrow Connector 15"/>
          <p:cNvCxnSpPr/>
          <p:nvPr/>
        </p:nvCxnSpPr>
        <p:spPr>
          <a:xfrm>
            <a:off x="5549901" y="2562860"/>
            <a:ext cx="22224" cy="422402"/>
          </a:xfrm>
          <a:prstGeom prst="straightConnector1">
            <a:avLst/>
          </a:prstGeom>
          <a:noFill/>
          <a:ln w="28575" cap="flat" cmpd="sng">
            <a:solidFill>
              <a:schemeClr val="dk1"/>
            </a:solidFill>
            <a:prstDash val="solid"/>
            <a:round/>
            <a:headEnd type="none" w="sm" len="sm"/>
            <a:tailEnd type="none" w="sm" len="sm"/>
          </a:ln>
        </p:spPr>
      </p:cxnSp>
      <p:sp>
        <p:nvSpPr>
          <p:cNvPr id="17" name="Rectangle 16"/>
          <p:cNvSpPr/>
          <p:nvPr/>
        </p:nvSpPr>
        <p:spPr>
          <a:xfrm>
            <a:off x="4587876" y="4928235"/>
            <a:ext cx="1924050" cy="421005"/>
          </a:xfrm>
          <a:prstGeom prst="rect">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algn="ctr">
              <a:lnSpc>
                <a:spcPct val="114000"/>
              </a:lnSpc>
              <a:spcBef>
                <a:spcPts val="0"/>
              </a:spcBef>
              <a:spcAft>
                <a:spcPts val="1000"/>
              </a:spcAft>
            </a:pPr>
            <a:r>
              <a:rPr lang="en-US" sz="1400" dirty="0">
                <a:solidFill>
                  <a:srgbClr val="000000"/>
                </a:solidFill>
                <a:effectLst/>
                <a:latin typeface="Times New Roman" panose="02020603050405020304" pitchFamily="18" charset="0"/>
                <a:ea typeface="Times New Roman" panose="02020603050405020304" pitchFamily="18" charset="0"/>
              </a:rPr>
              <a:t>Cash on Delivery</a:t>
            </a:r>
            <a:endParaRPr lang="en-US" sz="1100" dirty="0">
              <a:effectLst/>
              <a:latin typeface="Calibri" panose="020F0502020204030204" pitchFamily="34" charset="0"/>
              <a:ea typeface="Calibri" panose="020F0502020204030204" pitchFamily="34" charset="0"/>
            </a:endParaRPr>
          </a:p>
        </p:txBody>
      </p:sp>
      <p:sp>
        <p:nvSpPr>
          <p:cNvPr id="18" name="Rectangle 17"/>
          <p:cNvSpPr/>
          <p:nvPr/>
        </p:nvSpPr>
        <p:spPr>
          <a:xfrm>
            <a:off x="4587876" y="5327808"/>
            <a:ext cx="1924050" cy="930910"/>
          </a:xfrm>
          <a:prstGeom prst="rect">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algn="ctr">
              <a:lnSpc>
                <a:spcPct val="114000"/>
              </a:lnSpc>
              <a:spcBef>
                <a:spcPts val="0"/>
              </a:spcBef>
              <a:spcAft>
                <a:spcPts val="1000"/>
              </a:spcAft>
            </a:pPr>
            <a:r>
              <a:rPr lang="en-US" sz="1100" dirty="0">
                <a:solidFill>
                  <a:srgbClr val="000000"/>
                </a:solidFill>
                <a:effectLst/>
                <a:latin typeface="Times New Roman" panose="02020603050405020304" pitchFamily="18" charset="0"/>
                <a:ea typeface="Times New Roman" panose="02020603050405020304" pitchFamily="18" charset="0"/>
              </a:rPr>
              <a:t>+ Customer Name</a:t>
            </a:r>
            <a:endParaRPr lang="en-US" sz="1100" dirty="0">
              <a:effectLst/>
              <a:latin typeface="Calibri" panose="020F0502020204030204" pitchFamily="34" charset="0"/>
              <a:ea typeface="Calibri" panose="020F0502020204030204" pitchFamily="34" charset="0"/>
            </a:endParaRPr>
          </a:p>
          <a:p>
            <a:pPr marL="0" marR="0" algn="ctr">
              <a:lnSpc>
                <a:spcPct val="114000"/>
              </a:lnSpc>
              <a:spcBef>
                <a:spcPts val="0"/>
              </a:spcBef>
              <a:spcAft>
                <a:spcPts val="1000"/>
              </a:spcAft>
            </a:pPr>
            <a:r>
              <a:rPr lang="en-US" sz="1100" dirty="0">
                <a:solidFill>
                  <a:srgbClr val="000000"/>
                </a:solidFill>
                <a:effectLst/>
                <a:latin typeface="Times New Roman" panose="02020603050405020304" pitchFamily="18" charset="0"/>
                <a:ea typeface="Times New Roman" panose="02020603050405020304" pitchFamily="18" charset="0"/>
              </a:rPr>
              <a:t>+ Customer Address</a:t>
            </a:r>
            <a:endParaRPr lang="en-US" sz="1100" dirty="0">
              <a:effectLst/>
              <a:latin typeface="Calibri" panose="020F0502020204030204" pitchFamily="34" charset="0"/>
              <a:ea typeface="Calibri" panose="020F0502020204030204" pitchFamily="34" charset="0"/>
            </a:endParaRPr>
          </a:p>
          <a:p>
            <a:pPr marL="0" marR="0" algn="ctr">
              <a:lnSpc>
                <a:spcPct val="114000"/>
              </a:lnSpc>
              <a:spcBef>
                <a:spcPts val="0"/>
              </a:spcBef>
              <a:spcAft>
                <a:spcPts val="1000"/>
              </a:spcAft>
            </a:pPr>
            <a:r>
              <a:rPr lang="en-US" sz="1100" dirty="0">
                <a:solidFill>
                  <a:srgbClr val="000000"/>
                </a:solidFill>
                <a:effectLst/>
                <a:latin typeface="Times New Roman" panose="02020603050405020304" pitchFamily="18" charset="0"/>
                <a:ea typeface="Times New Roman" panose="02020603050405020304" pitchFamily="18" charset="0"/>
              </a:rPr>
              <a:t>+ Amount</a:t>
            </a:r>
            <a:endParaRPr lang="en-US" sz="1100" dirty="0">
              <a:effectLst/>
              <a:latin typeface="Calibri" panose="020F0502020204030204" pitchFamily="34" charset="0"/>
              <a:ea typeface="Calibri" panose="020F0502020204030204" pitchFamily="34" charset="0"/>
            </a:endParaRPr>
          </a:p>
        </p:txBody>
      </p:sp>
      <p:cxnSp>
        <p:nvCxnSpPr>
          <p:cNvPr id="19" name="Straight Arrow Connector 18"/>
          <p:cNvCxnSpPr/>
          <p:nvPr/>
        </p:nvCxnSpPr>
        <p:spPr>
          <a:xfrm flipV="1">
            <a:off x="5549901" y="4452492"/>
            <a:ext cx="0" cy="475743"/>
          </a:xfrm>
          <a:prstGeom prst="straightConnector1">
            <a:avLst/>
          </a:prstGeom>
          <a:noFill/>
          <a:ln w="28575" cap="flat" cmpd="sng">
            <a:solidFill>
              <a:schemeClr val="dk1"/>
            </a:solidFill>
            <a:prstDash val="solid"/>
            <a:round/>
            <a:headEnd type="none" w="sm" len="sm"/>
            <a:tailEnd type="stealth" w="med" len="med"/>
          </a:ln>
        </p:spPr>
      </p:cxnSp>
      <p:sp>
        <p:nvSpPr>
          <p:cNvPr id="20" name="Rectangle 19"/>
          <p:cNvSpPr/>
          <p:nvPr/>
        </p:nvSpPr>
        <p:spPr>
          <a:xfrm>
            <a:off x="1625600" y="3020060"/>
            <a:ext cx="1572260" cy="385445"/>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algn="ctr">
              <a:lnSpc>
                <a:spcPct val="114000"/>
              </a:lnSpc>
              <a:spcBef>
                <a:spcPts val="0"/>
              </a:spcBef>
              <a:spcAft>
                <a:spcPts val="1000"/>
              </a:spcAft>
            </a:pPr>
            <a:r>
              <a:rPr lang="en-US" sz="1100">
                <a:solidFill>
                  <a:srgbClr val="000000"/>
                </a:solidFill>
                <a:effectLst/>
                <a:latin typeface="Times New Roman" panose="02020603050405020304" pitchFamily="18" charset="0"/>
                <a:ea typeface="Times New Roman" panose="02020603050405020304" pitchFamily="18" charset="0"/>
              </a:rPr>
              <a:t>Delivery of Order</a:t>
            </a:r>
            <a:endParaRPr lang="en-US" sz="1100">
              <a:effectLst/>
              <a:latin typeface="Calibri" panose="020F0502020204030204" pitchFamily="34" charset="0"/>
              <a:ea typeface="Calibri" panose="020F0502020204030204" pitchFamily="34" charset="0"/>
            </a:endParaRPr>
          </a:p>
        </p:txBody>
      </p:sp>
      <p:sp>
        <p:nvSpPr>
          <p:cNvPr id="21" name="Rectangle 20"/>
          <p:cNvSpPr/>
          <p:nvPr/>
        </p:nvSpPr>
        <p:spPr>
          <a:xfrm>
            <a:off x="6573682" y="2523687"/>
            <a:ext cx="1731010" cy="605155"/>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algn="ctr">
              <a:lnSpc>
                <a:spcPct val="114000"/>
              </a:lnSpc>
              <a:spcBef>
                <a:spcPts val="0"/>
              </a:spcBef>
              <a:spcAft>
                <a:spcPts val="1000"/>
              </a:spcAft>
            </a:pPr>
            <a:r>
              <a:rPr lang="en-US" sz="1100" dirty="0">
                <a:solidFill>
                  <a:srgbClr val="000000"/>
                </a:solidFill>
                <a:effectLst/>
                <a:latin typeface="Times New Roman" panose="02020603050405020304" pitchFamily="18" charset="0"/>
                <a:ea typeface="Times New Roman" panose="02020603050405020304" pitchFamily="18" charset="0"/>
              </a:rPr>
              <a:t>Customer Select</a:t>
            </a:r>
            <a:endParaRPr lang="en-US" sz="1100" dirty="0">
              <a:effectLst/>
              <a:latin typeface="Calibri" panose="020F0502020204030204" pitchFamily="34" charset="0"/>
              <a:ea typeface="Calibri" panose="020F0502020204030204" pitchFamily="34" charset="0"/>
            </a:endParaRPr>
          </a:p>
          <a:p>
            <a:pPr marL="0" marR="0" algn="ctr">
              <a:lnSpc>
                <a:spcPct val="114000"/>
              </a:lnSpc>
              <a:spcBef>
                <a:spcPts val="0"/>
              </a:spcBef>
              <a:spcAft>
                <a:spcPts val="1000"/>
              </a:spcAft>
            </a:pPr>
            <a:r>
              <a:rPr lang="en-US" sz="1100" dirty="0">
                <a:solidFill>
                  <a:srgbClr val="000000"/>
                </a:solidFill>
                <a:effectLst/>
                <a:latin typeface="Times New Roman" panose="02020603050405020304" pitchFamily="18" charset="0"/>
                <a:ea typeface="Times New Roman" panose="02020603050405020304" pitchFamily="18" charset="0"/>
              </a:rPr>
              <a:t>Payment Option </a:t>
            </a:r>
            <a:endParaRPr lang="en-US" sz="1100" dirty="0">
              <a:effectLst/>
              <a:latin typeface="Calibri" panose="020F0502020204030204" pitchFamily="34" charset="0"/>
              <a:ea typeface="Calibri" panose="020F0502020204030204" pitchFamily="34" charset="0"/>
            </a:endParaRPr>
          </a:p>
        </p:txBody>
      </p:sp>
      <p:sp>
        <p:nvSpPr>
          <p:cNvPr id="23" name="Rectangle 33"/>
          <p:cNvSpPr>
            <a:spLocks noChangeArrowheads="1"/>
          </p:cNvSpPr>
          <p:nvPr/>
        </p:nvSpPr>
        <p:spPr bwMode="auto">
          <a:xfrm>
            <a:off x="8170762" y="129967"/>
            <a:ext cx="184731" cy="83099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n-US" altLang="en-US" sz="1100" b="0" i="0" u="none" strike="noStrike" cap="none" normalizeH="0" baseline="0" smtClean="0">
              <a:ln>
                <a:noFill/>
              </a:ln>
              <a:solidFill>
                <a:schemeClr val="tx1"/>
              </a:solidFill>
              <a:effectLst/>
              <a:latin typeface="Arial" panose="020B0604020202020204" pitchFamily="34" charset="0"/>
              <a:ea typeface="Calibri" panose="020F0502020204030204"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smtClean="0">
                <a:ln>
                  <a:noFill/>
                </a:ln>
                <a:solidFill>
                  <a:schemeClr val="tx1"/>
                </a:solidFill>
                <a:effectLst/>
                <a:latin typeface="Arial" panose="020B0604020202020204" pitchFamily="34" charset="0"/>
                <a:ea typeface="Calibri" panose="020F0502020204030204" pitchFamily="34" charset="0"/>
              </a:rPr>
              <a:t/>
            </a:r>
            <a:br>
              <a:rPr kumimoji="0" lang="en-US" altLang="en-US" sz="1100" b="0" i="0" u="none" strike="noStrike" cap="none" normalizeH="0" baseline="0" smtClean="0">
                <a:ln>
                  <a:noFill/>
                </a:ln>
                <a:solidFill>
                  <a:schemeClr val="tx1"/>
                </a:solidFill>
                <a:effectLst/>
                <a:latin typeface="Arial" panose="020B0604020202020204" pitchFamily="34" charset="0"/>
                <a:ea typeface="Calibri" panose="020F0502020204030204" pitchFamily="34" charset="0"/>
              </a:rPr>
            </a:br>
            <a:endParaRPr kumimoji="0" lang="en-US" altLang="en-US" sz="800" b="0" i="0" u="none" strike="noStrike" cap="none" normalizeH="0" baseline="0" smtClean="0">
              <a:ln>
                <a:noFill/>
              </a:ln>
              <a:solidFill>
                <a:schemeClr val="tx1"/>
              </a:solidFill>
              <a:effectLst/>
              <a:latin typeface="Arial" panose="020B0604020202020204"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27" name="Rectangle 26"/>
          <p:cNvSpPr/>
          <p:nvPr/>
        </p:nvSpPr>
        <p:spPr>
          <a:xfrm>
            <a:off x="7439187" y="1292860"/>
            <a:ext cx="3942105" cy="646331"/>
          </a:xfrm>
          <a:prstGeom prst="rect">
            <a:avLst/>
          </a:prstGeom>
        </p:spPr>
        <p:txBody>
          <a:bodyPr wrap="none">
            <a:spAutoFit/>
          </a:bodyPr>
          <a:lstStyle/>
          <a:p>
            <a:r>
              <a:rPr lang="en-US" sz="3600" u="sng" dirty="0">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rPr>
              <a:t>CLASS</a:t>
            </a:r>
            <a:r>
              <a:rPr lang="en-US" sz="3600" u="sng" dirty="0">
                <a:solidFill>
                  <a:srgbClr val="1F497D"/>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rPr>
              <a:t> </a:t>
            </a:r>
            <a:r>
              <a:rPr lang="en-US" sz="3600" u="sng" dirty="0">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rPr>
              <a:t>DIAGRAM</a:t>
            </a:r>
            <a:endParaRPr lang="en-US" sz="3600" u="sng"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xmlns="" val="357923777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p:cNvSpPr/>
          <p:nvPr/>
        </p:nvSpPr>
        <p:spPr>
          <a:xfrm>
            <a:off x="592138" y="1029463"/>
            <a:ext cx="1229360" cy="543560"/>
          </a:xfrm>
          <a:prstGeom prst="rect">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algn="ctr">
              <a:lnSpc>
                <a:spcPct val="114000"/>
              </a:lnSpc>
              <a:spcBef>
                <a:spcPts val="0"/>
              </a:spcBef>
              <a:spcAft>
                <a:spcPts val="1000"/>
              </a:spcAft>
            </a:pPr>
            <a:r>
              <a:rPr lang="en-US" sz="1100">
                <a:solidFill>
                  <a:srgbClr val="000000"/>
                </a:solidFill>
                <a:effectLst/>
                <a:latin typeface="Times New Roman" panose="02020603050405020304" pitchFamily="18" charset="0"/>
                <a:ea typeface="Times New Roman" panose="02020603050405020304" pitchFamily="18" charset="0"/>
              </a:rPr>
              <a:t>Admin</a:t>
            </a:r>
            <a:endParaRPr lang="en-US" sz="1100">
              <a:effectLst/>
              <a:latin typeface="Calibri" panose="020F0502020204030204" pitchFamily="34" charset="0"/>
              <a:ea typeface="Calibri" panose="020F0502020204030204" pitchFamily="34" charset="0"/>
            </a:endParaRPr>
          </a:p>
        </p:txBody>
      </p:sp>
      <p:sp>
        <p:nvSpPr>
          <p:cNvPr id="24" name="Rectangle 23"/>
          <p:cNvSpPr/>
          <p:nvPr/>
        </p:nvSpPr>
        <p:spPr>
          <a:xfrm>
            <a:off x="5803900" y="1267460"/>
            <a:ext cx="1888490" cy="376555"/>
          </a:xfrm>
          <a:prstGeom prst="rect">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algn="ctr">
              <a:lnSpc>
                <a:spcPct val="114000"/>
              </a:lnSpc>
              <a:spcBef>
                <a:spcPts val="0"/>
              </a:spcBef>
              <a:spcAft>
                <a:spcPts val="1000"/>
              </a:spcAft>
            </a:pPr>
            <a:r>
              <a:rPr lang="en-US" sz="1100">
                <a:solidFill>
                  <a:srgbClr val="000000"/>
                </a:solidFill>
                <a:effectLst/>
                <a:latin typeface="Times New Roman" panose="02020603050405020304" pitchFamily="18" charset="0"/>
                <a:ea typeface="Times New Roman" panose="02020603050405020304" pitchFamily="18" charset="0"/>
              </a:rPr>
              <a:t>Manage Products</a:t>
            </a:r>
            <a:endParaRPr lang="en-US" sz="1100">
              <a:effectLst/>
              <a:latin typeface="Calibri" panose="020F0502020204030204" pitchFamily="34" charset="0"/>
              <a:ea typeface="Calibri" panose="020F0502020204030204" pitchFamily="34" charset="0"/>
            </a:endParaRPr>
          </a:p>
        </p:txBody>
      </p:sp>
      <p:sp>
        <p:nvSpPr>
          <p:cNvPr id="25" name="Oval 24"/>
          <p:cNvSpPr/>
          <p:nvPr/>
        </p:nvSpPr>
        <p:spPr>
          <a:xfrm>
            <a:off x="534035" y="2039620"/>
            <a:ext cx="1099185" cy="984885"/>
          </a:xfrm>
          <a:prstGeom prst="ellipse">
            <a:avLst/>
          </a:prstGeom>
          <a:gradFill>
            <a:gsLst>
              <a:gs pos="0">
                <a:srgbClr val="BABABA"/>
              </a:gs>
              <a:gs pos="35000">
                <a:srgbClr val="CFCFCF"/>
              </a:gs>
              <a:gs pos="100000">
                <a:srgbClr val="EDEDED"/>
              </a:gs>
            </a:gsLst>
            <a:lin ang="16200000" scaled="0"/>
          </a:gra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algn="ctr">
              <a:lnSpc>
                <a:spcPct val="114000"/>
              </a:lnSpc>
              <a:spcBef>
                <a:spcPts val="0"/>
              </a:spcBef>
              <a:spcAft>
                <a:spcPts val="1000"/>
              </a:spcAft>
            </a:pPr>
            <a:r>
              <a:rPr lang="en-US" sz="1100">
                <a:solidFill>
                  <a:srgbClr val="000000"/>
                </a:solidFill>
                <a:effectLst/>
                <a:latin typeface="Times New Roman" panose="02020603050405020304" pitchFamily="18" charset="0"/>
                <a:ea typeface="Times New Roman" panose="02020603050405020304" pitchFamily="18" charset="0"/>
              </a:rPr>
              <a:t>Forgot Password</a:t>
            </a:r>
            <a:endParaRPr lang="en-US" sz="1100">
              <a:effectLst/>
              <a:latin typeface="Calibri" panose="020F0502020204030204" pitchFamily="34" charset="0"/>
              <a:ea typeface="Calibri" panose="020F0502020204030204" pitchFamily="34" charset="0"/>
            </a:endParaRPr>
          </a:p>
        </p:txBody>
      </p:sp>
      <p:sp>
        <p:nvSpPr>
          <p:cNvPr id="26" name="Oval 25"/>
          <p:cNvSpPr/>
          <p:nvPr/>
        </p:nvSpPr>
        <p:spPr>
          <a:xfrm>
            <a:off x="4229100" y="2039620"/>
            <a:ext cx="1064260" cy="984885"/>
          </a:xfrm>
          <a:prstGeom prst="ellipse">
            <a:avLst/>
          </a:prstGeom>
          <a:gradFill>
            <a:gsLst>
              <a:gs pos="0">
                <a:srgbClr val="BABABA"/>
              </a:gs>
              <a:gs pos="35000">
                <a:srgbClr val="CFCFCF"/>
              </a:gs>
              <a:gs pos="100000">
                <a:srgbClr val="EDEDED"/>
              </a:gs>
            </a:gsLst>
            <a:lin ang="16200000" scaled="0"/>
          </a:gra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algn="ctr">
              <a:lnSpc>
                <a:spcPct val="114000"/>
              </a:lnSpc>
              <a:spcBef>
                <a:spcPts val="0"/>
              </a:spcBef>
              <a:spcAft>
                <a:spcPts val="1000"/>
              </a:spcAft>
            </a:pPr>
            <a:r>
              <a:rPr lang="en-US" sz="1100">
                <a:solidFill>
                  <a:srgbClr val="000000"/>
                </a:solidFill>
                <a:effectLst/>
                <a:latin typeface="Times New Roman" panose="02020603050405020304" pitchFamily="18" charset="0"/>
                <a:ea typeface="Times New Roman" panose="02020603050405020304" pitchFamily="18" charset="0"/>
              </a:rPr>
              <a:t>Manage Module</a:t>
            </a:r>
            <a:endParaRPr lang="en-US" sz="1100">
              <a:effectLst/>
              <a:latin typeface="Calibri" panose="020F0502020204030204" pitchFamily="34" charset="0"/>
              <a:ea typeface="Calibri" panose="020F0502020204030204" pitchFamily="34" charset="0"/>
            </a:endParaRPr>
          </a:p>
        </p:txBody>
      </p:sp>
      <p:sp>
        <p:nvSpPr>
          <p:cNvPr id="28" name="Oval 27"/>
          <p:cNvSpPr/>
          <p:nvPr/>
        </p:nvSpPr>
        <p:spPr>
          <a:xfrm>
            <a:off x="2413000" y="2039620"/>
            <a:ext cx="1265555" cy="984885"/>
          </a:xfrm>
          <a:prstGeom prst="ellipse">
            <a:avLst/>
          </a:prstGeom>
          <a:gradFill>
            <a:gsLst>
              <a:gs pos="0">
                <a:srgbClr val="BABABA"/>
              </a:gs>
              <a:gs pos="35000">
                <a:srgbClr val="CFCFCF"/>
              </a:gs>
              <a:gs pos="100000">
                <a:srgbClr val="EDEDED"/>
              </a:gs>
            </a:gsLst>
            <a:lin ang="16200000" scaled="0"/>
          </a:gra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algn="ctr">
              <a:lnSpc>
                <a:spcPct val="114000"/>
              </a:lnSpc>
              <a:spcBef>
                <a:spcPts val="0"/>
              </a:spcBef>
              <a:spcAft>
                <a:spcPts val="1000"/>
              </a:spcAft>
            </a:pPr>
            <a:r>
              <a:rPr lang="en-US" sz="1100">
                <a:solidFill>
                  <a:srgbClr val="000000"/>
                </a:solidFill>
                <a:effectLst/>
                <a:latin typeface="Times New Roman" panose="02020603050405020304" pitchFamily="18" charset="0"/>
                <a:ea typeface="Times New Roman" panose="02020603050405020304" pitchFamily="18" charset="0"/>
              </a:rPr>
              <a:t>Check credentials</a:t>
            </a:r>
            <a:endParaRPr lang="en-US" sz="1100">
              <a:effectLst/>
              <a:latin typeface="Calibri" panose="020F0502020204030204" pitchFamily="34" charset="0"/>
              <a:ea typeface="Calibri" panose="020F0502020204030204" pitchFamily="34" charset="0"/>
            </a:endParaRPr>
          </a:p>
        </p:txBody>
      </p:sp>
      <p:sp>
        <p:nvSpPr>
          <p:cNvPr id="29" name="Oval 28"/>
          <p:cNvSpPr/>
          <p:nvPr/>
        </p:nvSpPr>
        <p:spPr>
          <a:xfrm>
            <a:off x="572135" y="3398520"/>
            <a:ext cx="1064260" cy="984885"/>
          </a:xfrm>
          <a:prstGeom prst="ellipse">
            <a:avLst/>
          </a:prstGeom>
          <a:gradFill>
            <a:gsLst>
              <a:gs pos="0">
                <a:srgbClr val="BABABA"/>
              </a:gs>
              <a:gs pos="35000">
                <a:srgbClr val="CFCFCF"/>
              </a:gs>
              <a:gs pos="100000">
                <a:srgbClr val="EDEDED"/>
              </a:gs>
            </a:gsLst>
            <a:lin ang="16200000" scaled="0"/>
          </a:gra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algn="ctr">
              <a:lnSpc>
                <a:spcPct val="114000"/>
              </a:lnSpc>
              <a:spcBef>
                <a:spcPts val="0"/>
              </a:spcBef>
              <a:spcAft>
                <a:spcPts val="1000"/>
              </a:spcAft>
            </a:pPr>
            <a:r>
              <a:rPr lang="en-US" sz="1100">
                <a:solidFill>
                  <a:srgbClr val="000000"/>
                </a:solidFill>
                <a:effectLst/>
                <a:latin typeface="Times New Roman" panose="02020603050405020304" pitchFamily="18" charset="0"/>
                <a:ea typeface="Times New Roman" panose="02020603050405020304" pitchFamily="18" charset="0"/>
              </a:rPr>
              <a:t>Send Email To User</a:t>
            </a:r>
            <a:endParaRPr lang="en-US" sz="1100">
              <a:effectLst/>
              <a:latin typeface="Calibri" panose="020F0502020204030204" pitchFamily="34" charset="0"/>
              <a:ea typeface="Calibri" panose="020F0502020204030204" pitchFamily="34" charset="0"/>
            </a:endParaRPr>
          </a:p>
        </p:txBody>
      </p:sp>
      <p:sp>
        <p:nvSpPr>
          <p:cNvPr id="30" name="Rectangle 29"/>
          <p:cNvSpPr/>
          <p:nvPr/>
        </p:nvSpPr>
        <p:spPr>
          <a:xfrm>
            <a:off x="5803900" y="1861820"/>
            <a:ext cx="1888490" cy="376555"/>
          </a:xfrm>
          <a:prstGeom prst="rect">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algn="ctr">
              <a:lnSpc>
                <a:spcPct val="114000"/>
              </a:lnSpc>
              <a:spcBef>
                <a:spcPts val="0"/>
              </a:spcBef>
              <a:spcAft>
                <a:spcPts val="1000"/>
              </a:spcAft>
            </a:pPr>
            <a:r>
              <a:rPr lang="en-US" sz="1100" dirty="0">
                <a:effectLst/>
                <a:latin typeface="Calibri" panose="020F0502020204030204" pitchFamily="34" charset="0"/>
                <a:ea typeface="Calibri" panose="020F0502020204030204" pitchFamily="34" charset="0"/>
              </a:rPr>
              <a:t> </a:t>
            </a:r>
          </a:p>
        </p:txBody>
      </p:sp>
      <p:sp>
        <p:nvSpPr>
          <p:cNvPr id="31" name="Rectangle 30"/>
          <p:cNvSpPr/>
          <p:nvPr/>
        </p:nvSpPr>
        <p:spPr>
          <a:xfrm>
            <a:off x="5803900" y="2420620"/>
            <a:ext cx="1888490" cy="376555"/>
          </a:xfrm>
          <a:prstGeom prst="rect">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algn="ctr">
              <a:lnSpc>
                <a:spcPct val="114000"/>
              </a:lnSpc>
              <a:spcBef>
                <a:spcPts val="0"/>
              </a:spcBef>
              <a:spcAft>
                <a:spcPts val="1000"/>
              </a:spcAft>
            </a:pPr>
            <a:r>
              <a:rPr lang="en-US" sz="1100">
                <a:solidFill>
                  <a:srgbClr val="000000"/>
                </a:solidFill>
                <a:effectLst/>
                <a:latin typeface="Times New Roman" panose="02020603050405020304" pitchFamily="18" charset="0"/>
                <a:ea typeface="Times New Roman" panose="02020603050405020304" pitchFamily="18" charset="0"/>
              </a:rPr>
              <a:t>Manage order Details</a:t>
            </a:r>
            <a:endParaRPr lang="en-US" sz="1100">
              <a:effectLst/>
              <a:latin typeface="Calibri" panose="020F0502020204030204" pitchFamily="34" charset="0"/>
              <a:ea typeface="Calibri" panose="020F0502020204030204" pitchFamily="34" charset="0"/>
            </a:endParaRPr>
          </a:p>
        </p:txBody>
      </p:sp>
      <p:sp>
        <p:nvSpPr>
          <p:cNvPr id="32" name="Rectangle 31"/>
          <p:cNvSpPr/>
          <p:nvPr/>
        </p:nvSpPr>
        <p:spPr>
          <a:xfrm>
            <a:off x="5803900" y="2992120"/>
            <a:ext cx="1888490" cy="376555"/>
          </a:xfrm>
          <a:prstGeom prst="rect">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algn="ctr">
              <a:lnSpc>
                <a:spcPct val="114000"/>
              </a:lnSpc>
              <a:spcBef>
                <a:spcPts val="0"/>
              </a:spcBef>
              <a:spcAft>
                <a:spcPts val="1000"/>
              </a:spcAft>
            </a:pPr>
            <a:r>
              <a:rPr lang="en-US" sz="1100">
                <a:solidFill>
                  <a:srgbClr val="000000"/>
                </a:solidFill>
                <a:effectLst/>
                <a:latin typeface="Times New Roman" panose="02020603050405020304" pitchFamily="18" charset="0"/>
                <a:ea typeface="Times New Roman" panose="02020603050405020304" pitchFamily="18" charset="0"/>
              </a:rPr>
              <a:t>Manage Customer Details</a:t>
            </a:r>
            <a:endParaRPr lang="en-US" sz="1100">
              <a:effectLst/>
              <a:latin typeface="Calibri" panose="020F0502020204030204" pitchFamily="34" charset="0"/>
              <a:ea typeface="Calibri" panose="020F0502020204030204" pitchFamily="34" charset="0"/>
            </a:endParaRPr>
          </a:p>
        </p:txBody>
      </p:sp>
      <p:sp>
        <p:nvSpPr>
          <p:cNvPr id="33" name="Rectangle 32"/>
          <p:cNvSpPr/>
          <p:nvPr/>
        </p:nvSpPr>
        <p:spPr>
          <a:xfrm>
            <a:off x="5803900" y="3538220"/>
            <a:ext cx="1888490" cy="376555"/>
          </a:xfrm>
          <a:prstGeom prst="rect">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algn="ctr">
              <a:lnSpc>
                <a:spcPct val="114000"/>
              </a:lnSpc>
              <a:spcBef>
                <a:spcPts val="0"/>
              </a:spcBef>
              <a:spcAft>
                <a:spcPts val="1000"/>
              </a:spcAft>
            </a:pPr>
            <a:r>
              <a:rPr lang="en-US" sz="1100">
                <a:solidFill>
                  <a:srgbClr val="000000"/>
                </a:solidFill>
                <a:effectLst/>
                <a:latin typeface="Times New Roman" panose="02020603050405020304" pitchFamily="18" charset="0"/>
                <a:ea typeface="Times New Roman" panose="02020603050405020304" pitchFamily="18" charset="0"/>
              </a:rPr>
              <a:t>Manage card items</a:t>
            </a:r>
            <a:endParaRPr lang="en-US" sz="1100">
              <a:effectLst/>
              <a:latin typeface="Calibri" panose="020F0502020204030204" pitchFamily="34" charset="0"/>
              <a:ea typeface="Calibri" panose="020F0502020204030204" pitchFamily="34" charset="0"/>
            </a:endParaRPr>
          </a:p>
        </p:txBody>
      </p:sp>
      <p:sp>
        <p:nvSpPr>
          <p:cNvPr id="34" name="Rectangle 33"/>
          <p:cNvSpPr/>
          <p:nvPr/>
        </p:nvSpPr>
        <p:spPr>
          <a:xfrm>
            <a:off x="5803900" y="4109720"/>
            <a:ext cx="1888490" cy="376555"/>
          </a:xfrm>
          <a:prstGeom prst="rect">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algn="ctr">
              <a:lnSpc>
                <a:spcPct val="114000"/>
              </a:lnSpc>
              <a:spcBef>
                <a:spcPts val="0"/>
              </a:spcBef>
              <a:spcAft>
                <a:spcPts val="1000"/>
              </a:spcAft>
            </a:pPr>
            <a:r>
              <a:rPr lang="en-US" sz="1100">
                <a:solidFill>
                  <a:srgbClr val="000000"/>
                </a:solidFill>
                <a:effectLst/>
                <a:latin typeface="Times New Roman" panose="02020603050405020304" pitchFamily="18" charset="0"/>
                <a:ea typeface="Times New Roman" panose="02020603050405020304" pitchFamily="18" charset="0"/>
              </a:rPr>
              <a:t>Manage cash details</a:t>
            </a:r>
            <a:endParaRPr lang="en-US" sz="1100">
              <a:effectLst/>
              <a:latin typeface="Calibri" panose="020F0502020204030204" pitchFamily="34" charset="0"/>
              <a:ea typeface="Calibri" panose="020F0502020204030204" pitchFamily="34" charset="0"/>
            </a:endParaRPr>
          </a:p>
        </p:txBody>
      </p:sp>
      <p:sp>
        <p:nvSpPr>
          <p:cNvPr id="35" name="Rectangle 34"/>
          <p:cNvSpPr/>
          <p:nvPr/>
        </p:nvSpPr>
        <p:spPr>
          <a:xfrm>
            <a:off x="5803900" y="4706620"/>
            <a:ext cx="1888490" cy="376555"/>
          </a:xfrm>
          <a:prstGeom prst="rect">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algn="ctr">
              <a:lnSpc>
                <a:spcPct val="114000"/>
              </a:lnSpc>
              <a:spcBef>
                <a:spcPts val="0"/>
              </a:spcBef>
              <a:spcAft>
                <a:spcPts val="1000"/>
              </a:spcAft>
            </a:pPr>
            <a:r>
              <a:rPr lang="en-US" sz="1100">
                <a:solidFill>
                  <a:srgbClr val="000000"/>
                </a:solidFill>
                <a:effectLst/>
                <a:latin typeface="Times New Roman" panose="02020603050405020304" pitchFamily="18" charset="0"/>
                <a:ea typeface="Times New Roman" panose="02020603050405020304" pitchFamily="18" charset="0"/>
              </a:rPr>
              <a:t>Manage Report</a:t>
            </a:r>
            <a:endParaRPr lang="en-US" sz="1100">
              <a:effectLst/>
              <a:latin typeface="Calibri" panose="020F0502020204030204" pitchFamily="34" charset="0"/>
              <a:ea typeface="Calibri" panose="020F0502020204030204" pitchFamily="34" charset="0"/>
            </a:endParaRPr>
          </a:p>
        </p:txBody>
      </p:sp>
      <p:sp>
        <p:nvSpPr>
          <p:cNvPr id="36" name="Rectangle 35"/>
          <p:cNvSpPr/>
          <p:nvPr/>
        </p:nvSpPr>
        <p:spPr>
          <a:xfrm>
            <a:off x="3898900" y="4706620"/>
            <a:ext cx="1650365" cy="376555"/>
          </a:xfrm>
          <a:prstGeom prst="rect">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algn="ctr">
              <a:lnSpc>
                <a:spcPct val="114000"/>
              </a:lnSpc>
              <a:spcBef>
                <a:spcPts val="0"/>
              </a:spcBef>
              <a:spcAft>
                <a:spcPts val="1000"/>
              </a:spcAft>
            </a:pPr>
            <a:r>
              <a:rPr lang="en-US" sz="1100">
                <a:solidFill>
                  <a:srgbClr val="000000"/>
                </a:solidFill>
                <a:effectLst/>
                <a:latin typeface="Times New Roman" panose="02020603050405020304" pitchFamily="18" charset="0"/>
                <a:ea typeface="Times New Roman" panose="02020603050405020304" pitchFamily="18" charset="0"/>
              </a:rPr>
              <a:t>Manage user permission</a:t>
            </a:r>
            <a:endParaRPr lang="en-US" sz="1100">
              <a:effectLst/>
              <a:latin typeface="Calibri" panose="020F0502020204030204" pitchFamily="34" charset="0"/>
              <a:ea typeface="Calibri" panose="020F0502020204030204" pitchFamily="34" charset="0"/>
            </a:endParaRPr>
          </a:p>
        </p:txBody>
      </p:sp>
      <p:sp>
        <p:nvSpPr>
          <p:cNvPr id="37" name="Rectangle 36"/>
          <p:cNvSpPr/>
          <p:nvPr/>
        </p:nvSpPr>
        <p:spPr>
          <a:xfrm>
            <a:off x="381635" y="4706620"/>
            <a:ext cx="1598295" cy="376555"/>
          </a:xfrm>
          <a:prstGeom prst="rect">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algn="ctr">
              <a:lnSpc>
                <a:spcPct val="114000"/>
              </a:lnSpc>
              <a:spcBef>
                <a:spcPts val="0"/>
              </a:spcBef>
              <a:spcAft>
                <a:spcPts val="1000"/>
              </a:spcAft>
            </a:pPr>
            <a:r>
              <a:rPr lang="en-US" sz="1100">
                <a:solidFill>
                  <a:srgbClr val="000000"/>
                </a:solidFill>
                <a:effectLst/>
                <a:latin typeface="Times New Roman" panose="02020603050405020304" pitchFamily="18" charset="0"/>
                <a:ea typeface="Times New Roman" panose="02020603050405020304" pitchFamily="18" charset="0"/>
              </a:rPr>
              <a:t>Manage System Admin</a:t>
            </a:r>
            <a:endParaRPr lang="en-US" sz="1100">
              <a:effectLst/>
              <a:latin typeface="Calibri" panose="020F0502020204030204" pitchFamily="34" charset="0"/>
              <a:ea typeface="Calibri" panose="020F0502020204030204" pitchFamily="34" charset="0"/>
            </a:endParaRPr>
          </a:p>
        </p:txBody>
      </p:sp>
      <p:cxnSp>
        <p:nvCxnSpPr>
          <p:cNvPr id="38" name="Straight Arrow Connector 37"/>
          <p:cNvCxnSpPr/>
          <p:nvPr/>
        </p:nvCxnSpPr>
        <p:spPr>
          <a:xfrm>
            <a:off x="1079500" y="1582420"/>
            <a:ext cx="0" cy="457200"/>
          </a:xfrm>
          <a:prstGeom prst="straightConnector1">
            <a:avLst/>
          </a:prstGeom>
          <a:noFill/>
          <a:ln w="9525" cap="flat" cmpd="sng">
            <a:solidFill>
              <a:schemeClr val="dk1"/>
            </a:solidFill>
            <a:prstDash val="solid"/>
            <a:round/>
            <a:headEnd type="none" w="sm" len="sm"/>
            <a:tailEnd type="stealth" w="med" len="med"/>
          </a:ln>
        </p:spPr>
      </p:cxnSp>
      <p:cxnSp>
        <p:nvCxnSpPr>
          <p:cNvPr id="39" name="Straight Arrow Connector 38"/>
          <p:cNvCxnSpPr/>
          <p:nvPr/>
        </p:nvCxnSpPr>
        <p:spPr>
          <a:xfrm>
            <a:off x="1079500" y="3017520"/>
            <a:ext cx="0" cy="386715"/>
          </a:xfrm>
          <a:prstGeom prst="straightConnector1">
            <a:avLst/>
          </a:prstGeom>
          <a:noFill/>
          <a:ln w="9525" cap="flat" cmpd="sng">
            <a:solidFill>
              <a:schemeClr val="dk1"/>
            </a:solidFill>
            <a:prstDash val="solid"/>
            <a:round/>
            <a:headEnd type="none" w="sm" len="sm"/>
            <a:tailEnd type="stealth" w="med" len="med"/>
          </a:ln>
        </p:spPr>
      </p:cxnSp>
      <p:cxnSp>
        <p:nvCxnSpPr>
          <p:cNvPr id="40" name="Straight Arrow Connector 39"/>
          <p:cNvCxnSpPr/>
          <p:nvPr/>
        </p:nvCxnSpPr>
        <p:spPr>
          <a:xfrm>
            <a:off x="3048000" y="1785620"/>
            <a:ext cx="0" cy="246380"/>
          </a:xfrm>
          <a:prstGeom prst="straightConnector1">
            <a:avLst/>
          </a:prstGeom>
          <a:noFill/>
          <a:ln w="9525" cap="flat" cmpd="sng">
            <a:solidFill>
              <a:schemeClr val="dk1"/>
            </a:solidFill>
            <a:prstDash val="solid"/>
            <a:round/>
            <a:headEnd type="none" w="sm" len="sm"/>
            <a:tailEnd type="stealth" w="med" len="med"/>
          </a:ln>
        </p:spPr>
      </p:cxnSp>
      <p:cxnSp>
        <p:nvCxnSpPr>
          <p:cNvPr id="41" name="Straight Arrow Connector 40"/>
          <p:cNvCxnSpPr/>
          <p:nvPr/>
        </p:nvCxnSpPr>
        <p:spPr>
          <a:xfrm>
            <a:off x="4787900" y="1785620"/>
            <a:ext cx="0" cy="245745"/>
          </a:xfrm>
          <a:prstGeom prst="straightConnector1">
            <a:avLst/>
          </a:prstGeom>
          <a:noFill/>
          <a:ln w="9525" cap="flat" cmpd="sng">
            <a:solidFill>
              <a:schemeClr val="dk1"/>
            </a:solidFill>
            <a:prstDash val="solid"/>
            <a:round/>
            <a:headEnd type="none" w="sm" len="sm"/>
            <a:tailEnd type="stealth" w="med" len="med"/>
          </a:ln>
        </p:spPr>
      </p:cxnSp>
      <p:cxnSp>
        <p:nvCxnSpPr>
          <p:cNvPr id="42" name="Straight Arrow Connector 41"/>
          <p:cNvCxnSpPr/>
          <p:nvPr/>
        </p:nvCxnSpPr>
        <p:spPr>
          <a:xfrm rot="10800000" flipH="1">
            <a:off x="3492500" y="1569720"/>
            <a:ext cx="826770" cy="607060"/>
          </a:xfrm>
          <a:prstGeom prst="straightConnector1">
            <a:avLst/>
          </a:prstGeom>
          <a:noFill/>
          <a:ln w="9525" cap="flat" cmpd="sng">
            <a:solidFill>
              <a:schemeClr val="dk1"/>
            </a:solidFill>
            <a:prstDash val="solid"/>
            <a:round/>
            <a:headEnd type="none" w="sm" len="sm"/>
            <a:tailEnd type="stealth" w="med" len="med"/>
          </a:ln>
        </p:spPr>
      </p:cxnSp>
      <p:cxnSp>
        <p:nvCxnSpPr>
          <p:cNvPr id="43" name="Straight Arrow Connector 42"/>
          <p:cNvCxnSpPr/>
          <p:nvPr/>
        </p:nvCxnSpPr>
        <p:spPr>
          <a:xfrm flipH="1">
            <a:off x="1524000" y="2788920"/>
            <a:ext cx="2795905" cy="1935480"/>
          </a:xfrm>
          <a:prstGeom prst="straightConnector1">
            <a:avLst/>
          </a:prstGeom>
          <a:noFill/>
          <a:ln w="9525" cap="flat" cmpd="sng">
            <a:solidFill>
              <a:schemeClr val="dk1"/>
            </a:solidFill>
            <a:prstDash val="solid"/>
            <a:round/>
            <a:headEnd type="none" w="sm" len="sm"/>
            <a:tailEnd type="stealth" w="med" len="med"/>
          </a:ln>
        </p:spPr>
      </p:cxnSp>
      <p:cxnSp>
        <p:nvCxnSpPr>
          <p:cNvPr id="44" name="Straight Arrow Connector 43"/>
          <p:cNvCxnSpPr/>
          <p:nvPr/>
        </p:nvCxnSpPr>
        <p:spPr>
          <a:xfrm flipH="1">
            <a:off x="4711700" y="3017520"/>
            <a:ext cx="0" cy="1696085"/>
          </a:xfrm>
          <a:prstGeom prst="straightConnector1">
            <a:avLst/>
          </a:prstGeom>
          <a:noFill/>
          <a:ln w="9525" cap="flat" cmpd="sng">
            <a:solidFill>
              <a:schemeClr val="dk1"/>
            </a:solidFill>
            <a:prstDash val="solid"/>
            <a:round/>
            <a:headEnd type="none" w="sm" len="sm"/>
            <a:tailEnd type="stealth" w="med" len="med"/>
          </a:ln>
        </p:spPr>
      </p:cxnSp>
      <p:cxnSp>
        <p:nvCxnSpPr>
          <p:cNvPr id="45" name="Straight Arrow Connector 44"/>
          <p:cNvCxnSpPr/>
          <p:nvPr/>
        </p:nvCxnSpPr>
        <p:spPr>
          <a:xfrm>
            <a:off x="4914900" y="3017520"/>
            <a:ext cx="906145" cy="1706880"/>
          </a:xfrm>
          <a:prstGeom prst="straightConnector1">
            <a:avLst/>
          </a:prstGeom>
          <a:noFill/>
          <a:ln w="9525" cap="flat" cmpd="sng">
            <a:solidFill>
              <a:schemeClr val="dk1"/>
            </a:solidFill>
            <a:prstDash val="solid"/>
            <a:round/>
            <a:headEnd type="none" w="sm" len="sm"/>
            <a:tailEnd type="stealth" w="med" len="med"/>
          </a:ln>
        </p:spPr>
      </p:cxnSp>
      <p:cxnSp>
        <p:nvCxnSpPr>
          <p:cNvPr id="46" name="Straight Arrow Connector 45"/>
          <p:cNvCxnSpPr/>
          <p:nvPr/>
        </p:nvCxnSpPr>
        <p:spPr>
          <a:xfrm>
            <a:off x="5029200" y="2941320"/>
            <a:ext cx="791845" cy="1231265"/>
          </a:xfrm>
          <a:prstGeom prst="straightConnector1">
            <a:avLst/>
          </a:prstGeom>
          <a:noFill/>
          <a:ln w="9525" cap="flat" cmpd="sng">
            <a:solidFill>
              <a:schemeClr val="dk1"/>
            </a:solidFill>
            <a:prstDash val="solid"/>
            <a:round/>
            <a:headEnd type="none" w="sm" len="sm"/>
            <a:tailEnd type="stealth" w="med" len="med"/>
          </a:ln>
        </p:spPr>
      </p:cxnSp>
      <p:cxnSp>
        <p:nvCxnSpPr>
          <p:cNvPr id="47" name="Straight Arrow Connector 46"/>
          <p:cNvCxnSpPr/>
          <p:nvPr/>
        </p:nvCxnSpPr>
        <p:spPr>
          <a:xfrm>
            <a:off x="5143500" y="2877820"/>
            <a:ext cx="677545" cy="791845"/>
          </a:xfrm>
          <a:prstGeom prst="straightConnector1">
            <a:avLst/>
          </a:prstGeom>
          <a:noFill/>
          <a:ln w="9525" cap="flat" cmpd="sng">
            <a:solidFill>
              <a:schemeClr val="dk1"/>
            </a:solidFill>
            <a:prstDash val="solid"/>
            <a:round/>
            <a:headEnd type="none" w="sm" len="sm"/>
            <a:tailEnd type="stealth" w="med" len="med"/>
          </a:ln>
        </p:spPr>
      </p:cxnSp>
      <p:cxnSp>
        <p:nvCxnSpPr>
          <p:cNvPr id="48" name="Straight Arrow Connector 47"/>
          <p:cNvCxnSpPr/>
          <p:nvPr/>
        </p:nvCxnSpPr>
        <p:spPr>
          <a:xfrm>
            <a:off x="5219700" y="2788920"/>
            <a:ext cx="598170" cy="344170"/>
          </a:xfrm>
          <a:prstGeom prst="straightConnector1">
            <a:avLst/>
          </a:prstGeom>
          <a:noFill/>
          <a:ln w="9525" cap="flat" cmpd="sng">
            <a:solidFill>
              <a:schemeClr val="dk1"/>
            </a:solidFill>
            <a:prstDash val="solid"/>
            <a:round/>
            <a:headEnd type="none" w="sm" len="sm"/>
            <a:tailEnd type="stealth" w="med" len="med"/>
          </a:ln>
        </p:spPr>
      </p:cxnSp>
      <p:cxnSp>
        <p:nvCxnSpPr>
          <p:cNvPr id="49" name="Straight Arrow Connector 48"/>
          <p:cNvCxnSpPr/>
          <p:nvPr/>
        </p:nvCxnSpPr>
        <p:spPr>
          <a:xfrm>
            <a:off x="5295900" y="2585720"/>
            <a:ext cx="528320" cy="44450"/>
          </a:xfrm>
          <a:prstGeom prst="straightConnector1">
            <a:avLst/>
          </a:prstGeom>
          <a:noFill/>
          <a:ln w="9525" cap="flat" cmpd="sng">
            <a:solidFill>
              <a:schemeClr val="dk1"/>
            </a:solidFill>
            <a:prstDash val="solid"/>
            <a:round/>
            <a:headEnd type="none" w="sm" len="sm"/>
            <a:tailEnd type="stealth" w="med" len="med"/>
          </a:ln>
        </p:spPr>
      </p:cxnSp>
      <p:cxnSp>
        <p:nvCxnSpPr>
          <p:cNvPr id="50" name="Straight Arrow Connector 49"/>
          <p:cNvCxnSpPr/>
          <p:nvPr/>
        </p:nvCxnSpPr>
        <p:spPr>
          <a:xfrm rot="10800000" flipH="1">
            <a:off x="5143500" y="1518920"/>
            <a:ext cx="676910" cy="711835"/>
          </a:xfrm>
          <a:prstGeom prst="straightConnector1">
            <a:avLst/>
          </a:prstGeom>
          <a:noFill/>
          <a:ln w="9525" cap="flat" cmpd="sng">
            <a:solidFill>
              <a:schemeClr val="dk1"/>
            </a:solidFill>
            <a:prstDash val="solid"/>
            <a:round/>
            <a:headEnd type="none" w="sm" len="sm"/>
            <a:tailEnd type="stealth" w="med" len="med"/>
          </a:ln>
        </p:spPr>
      </p:cxnSp>
      <p:cxnSp>
        <p:nvCxnSpPr>
          <p:cNvPr id="51" name="Straight Arrow Connector 50"/>
          <p:cNvCxnSpPr/>
          <p:nvPr/>
        </p:nvCxnSpPr>
        <p:spPr>
          <a:xfrm rot="10800000" flipH="1">
            <a:off x="5295900" y="2115820"/>
            <a:ext cx="528320" cy="273050"/>
          </a:xfrm>
          <a:prstGeom prst="straightConnector1">
            <a:avLst/>
          </a:prstGeom>
          <a:noFill/>
          <a:ln w="9525" cap="flat" cmpd="sng">
            <a:solidFill>
              <a:schemeClr val="dk1"/>
            </a:solidFill>
            <a:prstDash val="solid"/>
            <a:round/>
            <a:headEnd type="none" w="sm" len="sm"/>
            <a:tailEnd type="stealth" w="med" len="med"/>
          </a:ln>
        </p:spPr>
      </p:cxnSp>
      <p:sp>
        <p:nvSpPr>
          <p:cNvPr id="2" name="Rectangle 29"/>
          <p:cNvSpPr>
            <a:spLocks noChangeArrowheads="1"/>
          </p:cNvSpPr>
          <p:nvPr/>
        </p:nvSpPr>
        <p:spPr bwMode="auto">
          <a:xfrm>
            <a:off x="6003634" y="43934"/>
            <a:ext cx="184731"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algn="ctr"/>
            <a:endParaRPr lang="en-US"/>
          </a:p>
        </p:txBody>
      </p:sp>
      <p:sp>
        <p:nvSpPr>
          <p:cNvPr id="3" name="Rectangle 44"/>
          <p:cNvSpPr>
            <a:spLocks noChangeArrowheads="1"/>
          </p:cNvSpPr>
          <p:nvPr/>
        </p:nvSpPr>
        <p:spPr bwMode="auto">
          <a:xfrm>
            <a:off x="6003634" y="41702"/>
            <a:ext cx="184731" cy="83099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n-US" altLang="en-US" sz="1100" b="0" i="0" u="none" strike="noStrike" cap="none" normalizeH="0" baseline="0" smtClean="0">
              <a:ln>
                <a:noFill/>
              </a:ln>
              <a:solidFill>
                <a:schemeClr val="tx1"/>
              </a:solidFill>
              <a:effectLst/>
              <a:latin typeface="Arial" panose="020B0604020202020204" pitchFamily="34" charset="0"/>
              <a:ea typeface="Calibri" panose="020F0502020204030204"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smtClean="0">
                <a:ln>
                  <a:noFill/>
                </a:ln>
                <a:solidFill>
                  <a:schemeClr val="tx1"/>
                </a:solidFill>
                <a:effectLst/>
                <a:latin typeface="Arial" panose="020B0604020202020204" pitchFamily="34" charset="0"/>
                <a:ea typeface="Calibri" panose="020F0502020204030204" pitchFamily="34" charset="0"/>
              </a:rPr>
              <a:t/>
            </a:r>
            <a:br>
              <a:rPr kumimoji="0" lang="en-US" altLang="en-US" sz="1100" b="0" i="0" u="none" strike="noStrike" cap="none" normalizeH="0" baseline="0" smtClean="0">
                <a:ln>
                  <a:noFill/>
                </a:ln>
                <a:solidFill>
                  <a:schemeClr val="tx1"/>
                </a:solidFill>
                <a:effectLst/>
                <a:latin typeface="Arial" panose="020B0604020202020204" pitchFamily="34" charset="0"/>
                <a:ea typeface="Calibri" panose="020F0502020204030204" pitchFamily="34" charset="0"/>
              </a:rPr>
            </a:br>
            <a:endParaRPr kumimoji="0" lang="en-US" altLang="en-US" sz="800" b="0" i="0" u="none" strike="noStrike" cap="none" normalizeH="0" baseline="0" smtClean="0">
              <a:ln>
                <a:noFill/>
              </a:ln>
              <a:solidFill>
                <a:schemeClr val="tx1"/>
              </a:solidFill>
              <a:effectLst/>
              <a:latin typeface="Arial" panose="020B0604020202020204"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52" name="Rectangle 51"/>
          <p:cNvSpPr/>
          <p:nvPr/>
        </p:nvSpPr>
        <p:spPr>
          <a:xfrm>
            <a:off x="572135" y="1051560"/>
            <a:ext cx="1229360" cy="543560"/>
          </a:xfrm>
          <a:prstGeom prst="rect">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algn="ctr">
              <a:lnSpc>
                <a:spcPct val="114000"/>
              </a:lnSpc>
              <a:spcBef>
                <a:spcPts val="0"/>
              </a:spcBef>
              <a:spcAft>
                <a:spcPts val="1000"/>
              </a:spcAft>
            </a:pPr>
            <a:r>
              <a:rPr lang="en-US" sz="1100">
                <a:solidFill>
                  <a:srgbClr val="000000"/>
                </a:solidFill>
                <a:effectLst/>
                <a:latin typeface="Times New Roman" panose="02020603050405020304" pitchFamily="18" charset="0"/>
                <a:ea typeface="Times New Roman" panose="02020603050405020304" pitchFamily="18" charset="0"/>
              </a:rPr>
              <a:t>Admin</a:t>
            </a:r>
            <a:endParaRPr lang="en-US" sz="1100">
              <a:effectLst/>
              <a:latin typeface="Calibri" panose="020F0502020204030204" pitchFamily="34" charset="0"/>
              <a:ea typeface="Calibri" panose="020F0502020204030204" pitchFamily="34" charset="0"/>
            </a:endParaRPr>
          </a:p>
        </p:txBody>
      </p:sp>
      <p:sp>
        <p:nvSpPr>
          <p:cNvPr id="53" name="Rectangle 52"/>
          <p:cNvSpPr/>
          <p:nvPr/>
        </p:nvSpPr>
        <p:spPr>
          <a:xfrm>
            <a:off x="5803900" y="1267460"/>
            <a:ext cx="1888490" cy="376555"/>
          </a:xfrm>
          <a:prstGeom prst="rect">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algn="ctr">
              <a:lnSpc>
                <a:spcPct val="114000"/>
              </a:lnSpc>
              <a:spcBef>
                <a:spcPts val="0"/>
              </a:spcBef>
              <a:spcAft>
                <a:spcPts val="1000"/>
              </a:spcAft>
            </a:pPr>
            <a:r>
              <a:rPr lang="en-US" sz="1100">
                <a:solidFill>
                  <a:srgbClr val="000000"/>
                </a:solidFill>
                <a:effectLst/>
                <a:latin typeface="Times New Roman" panose="02020603050405020304" pitchFamily="18" charset="0"/>
                <a:ea typeface="Times New Roman" panose="02020603050405020304" pitchFamily="18" charset="0"/>
              </a:rPr>
              <a:t>Manage Products</a:t>
            </a:r>
            <a:endParaRPr lang="en-US" sz="1100">
              <a:effectLst/>
              <a:latin typeface="Calibri" panose="020F0502020204030204" pitchFamily="34" charset="0"/>
              <a:ea typeface="Calibri" panose="020F0502020204030204" pitchFamily="34" charset="0"/>
            </a:endParaRPr>
          </a:p>
        </p:txBody>
      </p:sp>
      <p:sp>
        <p:nvSpPr>
          <p:cNvPr id="54" name="Oval 53"/>
          <p:cNvSpPr/>
          <p:nvPr/>
        </p:nvSpPr>
        <p:spPr>
          <a:xfrm>
            <a:off x="534035" y="2039620"/>
            <a:ext cx="1099185" cy="984885"/>
          </a:xfrm>
          <a:prstGeom prst="ellipse">
            <a:avLst/>
          </a:prstGeom>
          <a:gradFill>
            <a:gsLst>
              <a:gs pos="0">
                <a:srgbClr val="BABABA"/>
              </a:gs>
              <a:gs pos="35000">
                <a:srgbClr val="CFCFCF"/>
              </a:gs>
              <a:gs pos="100000">
                <a:srgbClr val="EDEDED"/>
              </a:gs>
            </a:gsLst>
            <a:lin ang="16200000" scaled="0"/>
          </a:gra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algn="ctr">
              <a:lnSpc>
                <a:spcPct val="114000"/>
              </a:lnSpc>
              <a:spcBef>
                <a:spcPts val="0"/>
              </a:spcBef>
              <a:spcAft>
                <a:spcPts val="1000"/>
              </a:spcAft>
            </a:pPr>
            <a:r>
              <a:rPr lang="en-US" sz="1100">
                <a:solidFill>
                  <a:srgbClr val="000000"/>
                </a:solidFill>
                <a:effectLst/>
                <a:latin typeface="Times New Roman" panose="02020603050405020304" pitchFamily="18" charset="0"/>
                <a:ea typeface="Times New Roman" panose="02020603050405020304" pitchFamily="18" charset="0"/>
              </a:rPr>
              <a:t>Forgot Password</a:t>
            </a:r>
            <a:endParaRPr lang="en-US" sz="1100">
              <a:effectLst/>
              <a:latin typeface="Calibri" panose="020F0502020204030204" pitchFamily="34" charset="0"/>
              <a:ea typeface="Calibri" panose="020F0502020204030204" pitchFamily="34" charset="0"/>
            </a:endParaRPr>
          </a:p>
        </p:txBody>
      </p:sp>
      <p:sp>
        <p:nvSpPr>
          <p:cNvPr id="55" name="Oval 54"/>
          <p:cNvSpPr/>
          <p:nvPr/>
        </p:nvSpPr>
        <p:spPr>
          <a:xfrm>
            <a:off x="4229100" y="2039620"/>
            <a:ext cx="1064260" cy="984885"/>
          </a:xfrm>
          <a:prstGeom prst="ellipse">
            <a:avLst/>
          </a:prstGeom>
          <a:gradFill>
            <a:gsLst>
              <a:gs pos="0">
                <a:srgbClr val="BABABA"/>
              </a:gs>
              <a:gs pos="35000">
                <a:srgbClr val="CFCFCF"/>
              </a:gs>
              <a:gs pos="100000">
                <a:srgbClr val="EDEDED"/>
              </a:gs>
            </a:gsLst>
            <a:lin ang="16200000" scaled="0"/>
          </a:gra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algn="ctr">
              <a:lnSpc>
                <a:spcPct val="114000"/>
              </a:lnSpc>
              <a:spcBef>
                <a:spcPts val="0"/>
              </a:spcBef>
              <a:spcAft>
                <a:spcPts val="1000"/>
              </a:spcAft>
            </a:pPr>
            <a:r>
              <a:rPr lang="en-US" sz="1100">
                <a:solidFill>
                  <a:srgbClr val="000000"/>
                </a:solidFill>
                <a:effectLst/>
                <a:latin typeface="Times New Roman" panose="02020603050405020304" pitchFamily="18" charset="0"/>
                <a:ea typeface="Times New Roman" panose="02020603050405020304" pitchFamily="18" charset="0"/>
              </a:rPr>
              <a:t>Manage Module</a:t>
            </a:r>
            <a:endParaRPr lang="en-US" sz="1100">
              <a:effectLst/>
              <a:latin typeface="Calibri" panose="020F0502020204030204" pitchFamily="34" charset="0"/>
              <a:ea typeface="Calibri" panose="020F0502020204030204" pitchFamily="34" charset="0"/>
            </a:endParaRPr>
          </a:p>
        </p:txBody>
      </p:sp>
      <p:sp>
        <p:nvSpPr>
          <p:cNvPr id="56" name="Oval 55"/>
          <p:cNvSpPr/>
          <p:nvPr/>
        </p:nvSpPr>
        <p:spPr>
          <a:xfrm>
            <a:off x="2413000" y="2039620"/>
            <a:ext cx="1265555" cy="984885"/>
          </a:xfrm>
          <a:prstGeom prst="ellipse">
            <a:avLst/>
          </a:prstGeom>
          <a:gradFill>
            <a:gsLst>
              <a:gs pos="0">
                <a:srgbClr val="BABABA"/>
              </a:gs>
              <a:gs pos="35000">
                <a:srgbClr val="CFCFCF"/>
              </a:gs>
              <a:gs pos="100000">
                <a:srgbClr val="EDEDED"/>
              </a:gs>
            </a:gsLst>
            <a:lin ang="16200000" scaled="0"/>
          </a:gra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algn="ctr">
              <a:lnSpc>
                <a:spcPct val="114000"/>
              </a:lnSpc>
              <a:spcBef>
                <a:spcPts val="0"/>
              </a:spcBef>
              <a:spcAft>
                <a:spcPts val="1000"/>
              </a:spcAft>
            </a:pPr>
            <a:r>
              <a:rPr lang="en-US" sz="1100">
                <a:solidFill>
                  <a:srgbClr val="000000"/>
                </a:solidFill>
                <a:effectLst/>
                <a:latin typeface="Times New Roman" panose="02020603050405020304" pitchFamily="18" charset="0"/>
                <a:ea typeface="Times New Roman" panose="02020603050405020304" pitchFamily="18" charset="0"/>
              </a:rPr>
              <a:t>Check credentials</a:t>
            </a:r>
            <a:endParaRPr lang="en-US" sz="1100">
              <a:effectLst/>
              <a:latin typeface="Calibri" panose="020F0502020204030204" pitchFamily="34" charset="0"/>
              <a:ea typeface="Calibri" panose="020F0502020204030204" pitchFamily="34" charset="0"/>
            </a:endParaRPr>
          </a:p>
        </p:txBody>
      </p:sp>
      <p:sp>
        <p:nvSpPr>
          <p:cNvPr id="57" name="Oval 56"/>
          <p:cNvSpPr/>
          <p:nvPr/>
        </p:nvSpPr>
        <p:spPr>
          <a:xfrm>
            <a:off x="572135" y="3398520"/>
            <a:ext cx="1064260" cy="984885"/>
          </a:xfrm>
          <a:prstGeom prst="ellipse">
            <a:avLst/>
          </a:prstGeom>
          <a:gradFill>
            <a:gsLst>
              <a:gs pos="0">
                <a:srgbClr val="BABABA"/>
              </a:gs>
              <a:gs pos="35000">
                <a:srgbClr val="CFCFCF"/>
              </a:gs>
              <a:gs pos="100000">
                <a:srgbClr val="EDEDED"/>
              </a:gs>
            </a:gsLst>
            <a:lin ang="16200000" scaled="0"/>
          </a:gra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algn="ctr">
              <a:lnSpc>
                <a:spcPct val="114000"/>
              </a:lnSpc>
              <a:spcBef>
                <a:spcPts val="0"/>
              </a:spcBef>
              <a:spcAft>
                <a:spcPts val="1000"/>
              </a:spcAft>
            </a:pPr>
            <a:r>
              <a:rPr lang="en-US" sz="1100">
                <a:solidFill>
                  <a:srgbClr val="000000"/>
                </a:solidFill>
                <a:effectLst/>
                <a:latin typeface="Times New Roman" panose="02020603050405020304" pitchFamily="18" charset="0"/>
                <a:ea typeface="Times New Roman" panose="02020603050405020304" pitchFamily="18" charset="0"/>
              </a:rPr>
              <a:t>Send Email To User</a:t>
            </a:r>
            <a:endParaRPr lang="en-US" sz="1100">
              <a:effectLst/>
              <a:latin typeface="Calibri" panose="020F0502020204030204" pitchFamily="34" charset="0"/>
              <a:ea typeface="Calibri" panose="020F0502020204030204" pitchFamily="34" charset="0"/>
            </a:endParaRPr>
          </a:p>
        </p:txBody>
      </p:sp>
      <p:sp>
        <p:nvSpPr>
          <p:cNvPr id="58" name="Rectangle 57"/>
          <p:cNvSpPr/>
          <p:nvPr/>
        </p:nvSpPr>
        <p:spPr>
          <a:xfrm>
            <a:off x="5803900" y="1861820"/>
            <a:ext cx="1888490" cy="376555"/>
          </a:xfrm>
          <a:prstGeom prst="rect">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algn="ctr">
              <a:lnSpc>
                <a:spcPct val="114000"/>
              </a:lnSpc>
              <a:spcAft>
                <a:spcPts val="1000"/>
              </a:spcAft>
            </a:pPr>
            <a:r>
              <a:rPr lang="en-US" sz="1100">
                <a:solidFill>
                  <a:srgbClr val="000000"/>
                </a:solidFill>
                <a:latin typeface="Times New Roman" panose="02020603050405020304" pitchFamily="18" charset="0"/>
                <a:ea typeface="Times New Roman" panose="02020603050405020304" pitchFamily="18" charset="0"/>
              </a:rPr>
              <a:t>Manage cart details</a:t>
            </a:r>
            <a:endParaRPr lang="en-US" sz="1100" dirty="0">
              <a:latin typeface="Calibri" panose="020F0502020204030204" pitchFamily="34" charset="0"/>
              <a:ea typeface="Calibri" panose="020F0502020204030204" pitchFamily="34" charset="0"/>
            </a:endParaRPr>
          </a:p>
        </p:txBody>
      </p:sp>
      <p:sp>
        <p:nvSpPr>
          <p:cNvPr id="59" name="Rectangle 58"/>
          <p:cNvSpPr/>
          <p:nvPr/>
        </p:nvSpPr>
        <p:spPr>
          <a:xfrm>
            <a:off x="5803900" y="2420620"/>
            <a:ext cx="1888490" cy="376555"/>
          </a:xfrm>
          <a:prstGeom prst="rect">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algn="ctr">
              <a:lnSpc>
                <a:spcPct val="114000"/>
              </a:lnSpc>
              <a:spcBef>
                <a:spcPts val="0"/>
              </a:spcBef>
              <a:spcAft>
                <a:spcPts val="1000"/>
              </a:spcAft>
            </a:pPr>
            <a:r>
              <a:rPr lang="en-US" sz="1100">
                <a:solidFill>
                  <a:srgbClr val="000000"/>
                </a:solidFill>
                <a:effectLst/>
                <a:latin typeface="Times New Roman" panose="02020603050405020304" pitchFamily="18" charset="0"/>
                <a:ea typeface="Times New Roman" panose="02020603050405020304" pitchFamily="18" charset="0"/>
              </a:rPr>
              <a:t>Manage order Details</a:t>
            </a:r>
            <a:endParaRPr lang="en-US" sz="1100">
              <a:effectLst/>
              <a:latin typeface="Calibri" panose="020F0502020204030204" pitchFamily="34" charset="0"/>
              <a:ea typeface="Calibri" panose="020F0502020204030204" pitchFamily="34" charset="0"/>
            </a:endParaRPr>
          </a:p>
        </p:txBody>
      </p:sp>
      <p:sp>
        <p:nvSpPr>
          <p:cNvPr id="60" name="Rectangle 59"/>
          <p:cNvSpPr/>
          <p:nvPr/>
        </p:nvSpPr>
        <p:spPr>
          <a:xfrm>
            <a:off x="5803900" y="2992120"/>
            <a:ext cx="1888490" cy="376555"/>
          </a:xfrm>
          <a:prstGeom prst="rect">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algn="ctr">
              <a:lnSpc>
                <a:spcPct val="114000"/>
              </a:lnSpc>
              <a:spcBef>
                <a:spcPts val="0"/>
              </a:spcBef>
              <a:spcAft>
                <a:spcPts val="1000"/>
              </a:spcAft>
            </a:pPr>
            <a:r>
              <a:rPr lang="en-US" sz="1100">
                <a:solidFill>
                  <a:srgbClr val="000000"/>
                </a:solidFill>
                <a:effectLst/>
                <a:latin typeface="Times New Roman" panose="02020603050405020304" pitchFamily="18" charset="0"/>
                <a:ea typeface="Times New Roman" panose="02020603050405020304" pitchFamily="18" charset="0"/>
              </a:rPr>
              <a:t>Manage Customer Details</a:t>
            </a:r>
            <a:endParaRPr lang="en-US" sz="1100">
              <a:effectLst/>
              <a:latin typeface="Calibri" panose="020F0502020204030204" pitchFamily="34" charset="0"/>
              <a:ea typeface="Calibri" panose="020F0502020204030204" pitchFamily="34" charset="0"/>
            </a:endParaRPr>
          </a:p>
        </p:txBody>
      </p:sp>
      <p:sp>
        <p:nvSpPr>
          <p:cNvPr id="61" name="Rectangle 60"/>
          <p:cNvSpPr/>
          <p:nvPr/>
        </p:nvSpPr>
        <p:spPr>
          <a:xfrm>
            <a:off x="5803900" y="3538220"/>
            <a:ext cx="1888490" cy="376555"/>
          </a:xfrm>
          <a:prstGeom prst="rect">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algn="ctr">
              <a:lnSpc>
                <a:spcPct val="114000"/>
              </a:lnSpc>
              <a:spcBef>
                <a:spcPts val="0"/>
              </a:spcBef>
              <a:spcAft>
                <a:spcPts val="1000"/>
              </a:spcAft>
            </a:pPr>
            <a:r>
              <a:rPr lang="en-US" sz="1100">
                <a:solidFill>
                  <a:srgbClr val="000000"/>
                </a:solidFill>
                <a:effectLst/>
                <a:latin typeface="Times New Roman" panose="02020603050405020304" pitchFamily="18" charset="0"/>
                <a:ea typeface="Times New Roman" panose="02020603050405020304" pitchFamily="18" charset="0"/>
              </a:rPr>
              <a:t>Manage card items</a:t>
            </a:r>
            <a:endParaRPr lang="en-US" sz="1100">
              <a:effectLst/>
              <a:latin typeface="Calibri" panose="020F0502020204030204" pitchFamily="34" charset="0"/>
              <a:ea typeface="Calibri" panose="020F0502020204030204" pitchFamily="34" charset="0"/>
            </a:endParaRPr>
          </a:p>
        </p:txBody>
      </p:sp>
      <p:sp>
        <p:nvSpPr>
          <p:cNvPr id="62" name="Rectangle 61"/>
          <p:cNvSpPr/>
          <p:nvPr/>
        </p:nvSpPr>
        <p:spPr>
          <a:xfrm>
            <a:off x="5803900" y="4109720"/>
            <a:ext cx="1888490" cy="376555"/>
          </a:xfrm>
          <a:prstGeom prst="rect">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algn="ctr">
              <a:lnSpc>
                <a:spcPct val="114000"/>
              </a:lnSpc>
              <a:spcBef>
                <a:spcPts val="0"/>
              </a:spcBef>
              <a:spcAft>
                <a:spcPts val="1000"/>
              </a:spcAft>
            </a:pPr>
            <a:r>
              <a:rPr lang="en-US" sz="1100">
                <a:solidFill>
                  <a:srgbClr val="000000"/>
                </a:solidFill>
                <a:effectLst/>
                <a:latin typeface="Times New Roman" panose="02020603050405020304" pitchFamily="18" charset="0"/>
                <a:ea typeface="Times New Roman" panose="02020603050405020304" pitchFamily="18" charset="0"/>
              </a:rPr>
              <a:t>Manage cash details</a:t>
            </a:r>
            <a:endParaRPr lang="en-US" sz="1100">
              <a:effectLst/>
              <a:latin typeface="Calibri" panose="020F0502020204030204" pitchFamily="34" charset="0"/>
              <a:ea typeface="Calibri" panose="020F0502020204030204" pitchFamily="34" charset="0"/>
            </a:endParaRPr>
          </a:p>
        </p:txBody>
      </p:sp>
      <p:sp>
        <p:nvSpPr>
          <p:cNvPr id="63" name="Rectangle 62"/>
          <p:cNvSpPr/>
          <p:nvPr/>
        </p:nvSpPr>
        <p:spPr>
          <a:xfrm>
            <a:off x="5803900" y="4706620"/>
            <a:ext cx="1888490" cy="376555"/>
          </a:xfrm>
          <a:prstGeom prst="rect">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algn="ctr">
              <a:lnSpc>
                <a:spcPct val="114000"/>
              </a:lnSpc>
              <a:spcBef>
                <a:spcPts val="0"/>
              </a:spcBef>
              <a:spcAft>
                <a:spcPts val="1000"/>
              </a:spcAft>
            </a:pPr>
            <a:r>
              <a:rPr lang="en-US" sz="1100">
                <a:solidFill>
                  <a:srgbClr val="000000"/>
                </a:solidFill>
                <a:effectLst/>
                <a:latin typeface="Times New Roman" panose="02020603050405020304" pitchFamily="18" charset="0"/>
                <a:ea typeface="Times New Roman" panose="02020603050405020304" pitchFamily="18" charset="0"/>
              </a:rPr>
              <a:t>Manage Report</a:t>
            </a:r>
            <a:endParaRPr lang="en-US" sz="1100">
              <a:effectLst/>
              <a:latin typeface="Calibri" panose="020F0502020204030204" pitchFamily="34" charset="0"/>
              <a:ea typeface="Calibri" panose="020F0502020204030204" pitchFamily="34" charset="0"/>
            </a:endParaRPr>
          </a:p>
        </p:txBody>
      </p:sp>
      <p:sp>
        <p:nvSpPr>
          <p:cNvPr id="64" name="Rectangle 63"/>
          <p:cNvSpPr/>
          <p:nvPr/>
        </p:nvSpPr>
        <p:spPr>
          <a:xfrm>
            <a:off x="3898900" y="4706620"/>
            <a:ext cx="1650365" cy="376555"/>
          </a:xfrm>
          <a:prstGeom prst="rect">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algn="ctr">
              <a:lnSpc>
                <a:spcPct val="114000"/>
              </a:lnSpc>
              <a:spcBef>
                <a:spcPts val="0"/>
              </a:spcBef>
              <a:spcAft>
                <a:spcPts val="1000"/>
              </a:spcAft>
            </a:pPr>
            <a:r>
              <a:rPr lang="en-US" sz="1100">
                <a:solidFill>
                  <a:srgbClr val="000000"/>
                </a:solidFill>
                <a:effectLst/>
                <a:latin typeface="Times New Roman" panose="02020603050405020304" pitchFamily="18" charset="0"/>
                <a:ea typeface="Times New Roman" panose="02020603050405020304" pitchFamily="18" charset="0"/>
              </a:rPr>
              <a:t>Manage user permission</a:t>
            </a:r>
            <a:endParaRPr lang="en-US" sz="1100">
              <a:effectLst/>
              <a:latin typeface="Calibri" panose="020F0502020204030204" pitchFamily="34" charset="0"/>
              <a:ea typeface="Calibri" panose="020F0502020204030204" pitchFamily="34" charset="0"/>
            </a:endParaRPr>
          </a:p>
        </p:txBody>
      </p:sp>
      <p:sp>
        <p:nvSpPr>
          <p:cNvPr id="65" name="Rectangle 64"/>
          <p:cNvSpPr/>
          <p:nvPr/>
        </p:nvSpPr>
        <p:spPr>
          <a:xfrm>
            <a:off x="381635" y="4706620"/>
            <a:ext cx="1598295" cy="376555"/>
          </a:xfrm>
          <a:prstGeom prst="rect">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algn="ctr">
              <a:lnSpc>
                <a:spcPct val="114000"/>
              </a:lnSpc>
              <a:spcBef>
                <a:spcPts val="0"/>
              </a:spcBef>
              <a:spcAft>
                <a:spcPts val="1000"/>
              </a:spcAft>
            </a:pPr>
            <a:r>
              <a:rPr lang="en-US" sz="1100">
                <a:solidFill>
                  <a:srgbClr val="000000"/>
                </a:solidFill>
                <a:effectLst/>
                <a:latin typeface="Times New Roman" panose="02020603050405020304" pitchFamily="18" charset="0"/>
                <a:ea typeface="Times New Roman" panose="02020603050405020304" pitchFamily="18" charset="0"/>
              </a:rPr>
              <a:t>Manage System Admin</a:t>
            </a:r>
            <a:endParaRPr lang="en-US" sz="1100">
              <a:effectLst/>
              <a:latin typeface="Calibri" panose="020F0502020204030204" pitchFamily="34" charset="0"/>
              <a:ea typeface="Calibri" panose="020F0502020204030204" pitchFamily="34" charset="0"/>
            </a:endParaRPr>
          </a:p>
        </p:txBody>
      </p:sp>
      <p:cxnSp>
        <p:nvCxnSpPr>
          <p:cNvPr id="66" name="Straight Arrow Connector 65"/>
          <p:cNvCxnSpPr/>
          <p:nvPr/>
        </p:nvCxnSpPr>
        <p:spPr>
          <a:xfrm>
            <a:off x="1079500" y="1582420"/>
            <a:ext cx="0" cy="457200"/>
          </a:xfrm>
          <a:prstGeom prst="straightConnector1">
            <a:avLst/>
          </a:prstGeom>
          <a:noFill/>
          <a:ln w="9525" cap="flat" cmpd="sng">
            <a:solidFill>
              <a:schemeClr val="dk1"/>
            </a:solidFill>
            <a:prstDash val="solid"/>
            <a:round/>
            <a:headEnd type="none" w="sm" len="sm"/>
            <a:tailEnd type="stealth" w="med" len="med"/>
          </a:ln>
        </p:spPr>
      </p:cxnSp>
      <p:cxnSp>
        <p:nvCxnSpPr>
          <p:cNvPr id="67" name="Straight Arrow Connector 66"/>
          <p:cNvCxnSpPr/>
          <p:nvPr/>
        </p:nvCxnSpPr>
        <p:spPr>
          <a:xfrm>
            <a:off x="1079500" y="3017520"/>
            <a:ext cx="0" cy="386715"/>
          </a:xfrm>
          <a:prstGeom prst="straightConnector1">
            <a:avLst/>
          </a:prstGeom>
          <a:noFill/>
          <a:ln w="9525" cap="flat" cmpd="sng">
            <a:solidFill>
              <a:schemeClr val="dk1"/>
            </a:solidFill>
            <a:prstDash val="solid"/>
            <a:round/>
            <a:headEnd type="none" w="sm" len="sm"/>
            <a:tailEnd type="stealth" w="med" len="med"/>
          </a:ln>
        </p:spPr>
      </p:cxnSp>
      <p:cxnSp>
        <p:nvCxnSpPr>
          <p:cNvPr id="68" name="Straight Arrow Connector 67"/>
          <p:cNvCxnSpPr/>
          <p:nvPr/>
        </p:nvCxnSpPr>
        <p:spPr>
          <a:xfrm>
            <a:off x="3048000" y="1785620"/>
            <a:ext cx="0" cy="246380"/>
          </a:xfrm>
          <a:prstGeom prst="straightConnector1">
            <a:avLst/>
          </a:prstGeom>
          <a:noFill/>
          <a:ln w="9525" cap="flat" cmpd="sng">
            <a:solidFill>
              <a:schemeClr val="dk1"/>
            </a:solidFill>
            <a:prstDash val="solid"/>
            <a:round/>
            <a:headEnd type="none" w="sm" len="sm"/>
            <a:tailEnd type="stealth" w="med" len="med"/>
          </a:ln>
        </p:spPr>
      </p:cxnSp>
      <p:cxnSp>
        <p:nvCxnSpPr>
          <p:cNvPr id="69" name="Straight Arrow Connector 68"/>
          <p:cNvCxnSpPr/>
          <p:nvPr/>
        </p:nvCxnSpPr>
        <p:spPr>
          <a:xfrm>
            <a:off x="4787900" y="1785620"/>
            <a:ext cx="0" cy="245745"/>
          </a:xfrm>
          <a:prstGeom prst="straightConnector1">
            <a:avLst/>
          </a:prstGeom>
          <a:noFill/>
          <a:ln w="9525" cap="flat" cmpd="sng">
            <a:solidFill>
              <a:schemeClr val="dk1"/>
            </a:solidFill>
            <a:prstDash val="solid"/>
            <a:round/>
            <a:headEnd type="none" w="sm" len="sm"/>
            <a:tailEnd type="stealth" w="med" len="med"/>
          </a:ln>
        </p:spPr>
      </p:cxnSp>
      <p:cxnSp>
        <p:nvCxnSpPr>
          <p:cNvPr id="70" name="Straight Arrow Connector 69"/>
          <p:cNvCxnSpPr/>
          <p:nvPr/>
        </p:nvCxnSpPr>
        <p:spPr>
          <a:xfrm rot="10800000" flipH="1">
            <a:off x="3492500" y="1569720"/>
            <a:ext cx="826770" cy="607060"/>
          </a:xfrm>
          <a:prstGeom prst="straightConnector1">
            <a:avLst/>
          </a:prstGeom>
          <a:noFill/>
          <a:ln w="9525" cap="flat" cmpd="sng">
            <a:solidFill>
              <a:schemeClr val="dk1"/>
            </a:solidFill>
            <a:prstDash val="solid"/>
            <a:round/>
            <a:headEnd type="none" w="sm" len="sm"/>
            <a:tailEnd type="stealth" w="med" len="med"/>
          </a:ln>
        </p:spPr>
      </p:cxnSp>
      <p:cxnSp>
        <p:nvCxnSpPr>
          <p:cNvPr id="71" name="Straight Arrow Connector 70"/>
          <p:cNvCxnSpPr/>
          <p:nvPr/>
        </p:nvCxnSpPr>
        <p:spPr>
          <a:xfrm flipH="1">
            <a:off x="1524000" y="2788920"/>
            <a:ext cx="2795905" cy="1935480"/>
          </a:xfrm>
          <a:prstGeom prst="straightConnector1">
            <a:avLst/>
          </a:prstGeom>
          <a:noFill/>
          <a:ln w="9525" cap="flat" cmpd="sng">
            <a:solidFill>
              <a:schemeClr val="dk1"/>
            </a:solidFill>
            <a:prstDash val="solid"/>
            <a:round/>
            <a:headEnd type="none" w="sm" len="sm"/>
            <a:tailEnd type="stealth" w="med" len="med"/>
          </a:ln>
        </p:spPr>
      </p:cxnSp>
      <p:cxnSp>
        <p:nvCxnSpPr>
          <p:cNvPr id="72" name="Straight Arrow Connector 71"/>
          <p:cNvCxnSpPr/>
          <p:nvPr/>
        </p:nvCxnSpPr>
        <p:spPr>
          <a:xfrm flipH="1">
            <a:off x="4711700" y="3017520"/>
            <a:ext cx="0" cy="1696085"/>
          </a:xfrm>
          <a:prstGeom prst="straightConnector1">
            <a:avLst/>
          </a:prstGeom>
          <a:noFill/>
          <a:ln w="9525" cap="flat" cmpd="sng">
            <a:solidFill>
              <a:schemeClr val="dk1"/>
            </a:solidFill>
            <a:prstDash val="solid"/>
            <a:round/>
            <a:headEnd type="none" w="sm" len="sm"/>
            <a:tailEnd type="stealth" w="med" len="med"/>
          </a:ln>
        </p:spPr>
      </p:cxnSp>
      <p:cxnSp>
        <p:nvCxnSpPr>
          <p:cNvPr id="73" name="Straight Arrow Connector 72"/>
          <p:cNvCxnSpPr/>
          <p:nvPr/>
        </p:nvCxnSpPr>
        <p:spPr>
          <a:xfrm>
            <a:off x="4914900" y="3017520"/>
            <a:ext cx="906145" cy="1706880"/>
          </a:xfrm>
          <a:prstGeom prst="straightConnector1">
            <a:avLst/>
          </a:prstGeom>
          <a:noFill/>
          <a:ln w="9525" cap="flat" cmpd="sng">
            <a:solidFill>
              <a:schemeClr val="dk1"/>
            </a:solidFill>
            <a:prstDash val="solid"/>
            <a:round/>
            <a:headEnd type="none" w="sm" len="sm"/>
            <a:tailEnd type="stealth" w="med" len="med"/>
          </a:ln>
        </p:spPr>
      </p:cxnSp>
      <p:cxnSp>
        <p:nvCxnSpPr>
          <p:cNvPr id="74" name="Straight Arrow Connector 73"/>
          <p:cNvCxnSpPr/>
          <p:nvPr/>
        </p:nvCxnSpPr>
        <p:spPr>
          <a:xfrm>
            <a:off x="5029200" y="2941320"/>
            <a:ext cx="791845" cy="1231265"/>
          </a:xfrm>
          <a:prstGeom prst="straightConnector1">
            <a:avLst/>
          </a:prstGeom>
          <a:noFill/>
          <a:ln w="9525" cap="flat" cmpd="sng">
            <a:solidFill>
              <a:schemeClr val="dk1"/>
            </a:solidFill>
            <a:prstDash val="solid"/>
            <a:round/>
            <a:headEnd type="none" w="sm" len="sm"/>
            <a:tailEnd type="stealth" w="med" len="med"/>
          </a:ln>
        </p:spPr>
      </p:cxnSp>
      <p:cxnSp>
        <p:nvCxnSpPr>
          <p:cNvPr id="75" name="Straight Arrow Connector 74"/>
          <p:cNvCxnSpPr/>
          <p:nvPr/>
        </p:nvCxnSpPr>
        <p:spPr>
          <a:xfrm>
            <a:off x="5143500" y="2877820"/>
            <a:ext cx="677545" cy="791845"/>
          </a:xfrm>
          <a:prstGeom prst="straightConnector1">
            <a:avLst/>
          </a:prstGeom>
          <a:noFill/>
          <a:ln w="9525" cap="flat" cmpd="sng">
            <a:solidFill>
              <a:schemeClr val="dk1"/>
            </a:solidFill>
            <a:prstDash val="solid"/>
            <a:round/>
            <a:headEnd type="none" w="sm" len="sm"/>
            <a:tailEnd type="stealth" w="med" len="med"/>
          </a:ln>
        </p:spPr>
      </p:cxnSp>
      <p:cxnSp>
        <p:nvCxnSpPr>
          <p:cNvPr id="76" name="Straight Arrow Connector 75"/>
          <p:cNvCxnSpPr/>
          <p:nvPr/>
        </p:nvCxnSpPr>
        <p:spPr>
          <a:xfrm>
            <a:off x="5219700" y="2788920"/>
            <a:ext cx="598170" cy="344170"/>
          </a:xfrm>
          <a:prstGeom prst="straightConnector1">
            <a:avLst/>
          </a:prstGeom>
          <a:noFill/>
          <a:ln w="9525" cap="flat" cmpd="sng">
            <a:solidFill>
              <a:schemeClr val="dk1"/>
            </a:solidFill>
            <a:prstDash val="solid"/>
            <a:round/>
            <a:headEnd type="none" w="sm" len="sm"/>
            <a:tailEnd type="stealth" w="med" len="med"/>
          </a:ln>
        </p:spPr>
      </p:cxnSp>
      <p:cxnSp>
        <p:nvCxnSpPr>
          <p:cNvPr id="77" name="Straight Arrow Connector 76"/>
          <p:cNvCxnSpPr/>
          <p:nvPr/>
        </p:nvCxnSpPr>
        <p:spPr>
          <a:xfrm>
            <a:off x="5295900" y="2585720"/>
            <a:ext cx="528320" cy="44450"/>
          </a:xfrm>
          <a:prstGeom prst="straightConnector1">
            <a:avLst/>
          </a:prstGeom>
          <a:noFill/>
          <a:ln w="9525" cap="flat" cmpd="sng">
            <a:solidFill>
              <a:schemeClr val="dk1"/>
            </a:solidFill>
            <a:prstDash val="solid"/>
            <a:round/>
            <a:headEnd type="none" w="sm" len="sm"/>
            <a:tailEnd type="stealth" w="med" len="med"/>
          </a:ln>
        </p:spPr>
      </p:cxnSp>
      <p:cxnSp>
        <p:nvCxnSpPr>
          <p:cNvPr id="78" name="Straight Arrow Connector 77"/>
          <p:cNvCxnSpPr/>
          <p:nvPr/>
        </p:nvCxnSpPr>
        <p:spPr>
          <a:xfrm rot="10800000" flipH="1">
            <a:off x="5143500" y="1518920"/>
            <a:ext cx="676910" cy="711835"/>
          </a:xfrm>
          <a:prstGeom prst="straightConnector1">
            <a:avLst/>
          </a:prstGeom>
          <a:noFill/>
          <a:ln w="9525" cap="flat" cmpd="sng">
            <a:solidFill>
              <a:schemeClr val="dk1"/>
            </a:solidFill>
            <a:prstDash val="solid"/>
            <a:round/>
            <a:headEnd type="none" w="sm" len="sm"/>
            <a:tailEnd type="stealth" w="med" len="med"/>
          </a:ln>
        </p:spPr>
      </p:cxnSp>
      <p:cxnSp>
        <p:nvCxnSpPr>
          <p:cNvPr id="79" name="Straight Arrow Connector 78"/>
          <p:cNvCxnSpPr/>
          <p:nvPr/>
        </p:nvCxnSpPr>
        <p:spPr>
          <a:xfrm rot="10800000" flipH="1">
            <a:off x="5295900" y="2115820"/>
            <a:ext cx="528320" cy="273050"/>
          </a:xfrm>
          <a:prstGeom prst="straightConnector1">
            <a:avLst/>
          </a:prstGeom>
          <a:noFill/>
          <a:ln w="9525" cap="flat" cmpd="sng">
            <a:solidFill>
              <a:schemeClr val="dk1"/>
            </a:solidFill>
            <a:prstDash val="solid"/>
            <a:round/>
            <a:headEnd type="none" w="sm" len="sm"/>
            <a:tailEnd type="stealth" w="med" len="med"/>
          </a:ln>
        </p:spPr>
      </p:cxnSp>
      <p:sp>
        <p:nvSpPr>
          <p:cNvPr id="80" name="Rectangle 73"/>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81" name="Rectangle 88"/>
          <p:cNvSpPr>
            <a:spLocks noChangeArrowheads="1"/>
          </p:cNvSpPr>
          <p:nvPr/>
        </p:nvSpPr>
        <p:spPr bwMode="auto">
          <a:xfrm>
            <a:off x="0" y="457200"/>
            <a:ext cx="12192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100" b="0" i="0" u="none" strike="noStrike" cap="none" normalizeH="0" baseline="0" smtClean="0">
              <a:ln>
                <a:noFill/>
              </a:ln>
              <a:solidFill>
                <a:schemeClr val="tx1"/>
              </a:solidFill>
              <a:effectLst/>
              <a:latin typeface="Arial" panose="020B0604020202020204" pitchFamily="34" charset="0"/>
              <a:ea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smtClean="0">
                <a:ln>
                  <a:noFill/>
                </a:ln>
                <a:solidFill>
                  <a:schemeClr val="tx1"/>
                </a:solidFill>
                <a:effectLst/>
                <a:latin typeface="Arial" panose="020B0604020202020204" pitchFamily="34" charset="0"/>
                <a:ea typeface="Calibri" panose="020F0502020204030204" pitchFamily="34" charset="0"/>
              </a:rPr>
              <a:t/>
            </a:r>
            <a:br>
              <a:rPr kumimoji="0" lang="en-US" altLang="en-US" sz="1100" b="0" i="0" u="none" strike="noStrike" cap="none" normalizeH="0" baseline="0" smtClean="0">
                <a:ln>
                  <a:noFill/>
                </a:ln>
                <a:solidFill>
                  <a:schemeClr val="tx1"/>
                </a:solidFill>
                <a:effectLst/>
                <a:latin typeface="Arial" panose="020B0604020202020204" pitchFamily="34" charset="0"/>
                <a:ea typeface="Calibri" panose="020F0502020204030204" pitchFamily="34" charset="0"/>
              </a:rPr>
            </a:br>
            <a:endParaRPr kumimoji="0" lang="en-US" altLang="en-US" sz="800" b="0" i="0" u="none" strike="noStrike" cap="none" normalizeH="0" baseline="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12" name="Oval 111"/>
          <p:cNvSpPr/>
          <p:nvPr/>
        </p:nvSpPr>
        <p:spPr>
          <a:xfrm>
            <a:off x="2549144" y="792734"/>
            <a:ext cx="1064260" cy="984885"/>
          </a:xfrm>
          <a:prstGeom prst="ellipse">
            <a:avLst/>
          </a:prstGeom>
          <a:gradFill>
            <a:gsLst>
              <a:gs pos="0">
                <a:srgbClr val="BABABA"/>
              </a:gs>
              <a:gs pos="35000">
                <a:srgbClr val="CFCFCF"/>
              </a:gs>
              <a:gs pos="100000">
                <a:srgbClr val="EDEDED"/>
              </a:gs>
            </a:gsLst>
            <a:lin ang="16200000" scaled="0"/>
          </a:gra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algn="ctr">
              <a:lnSpc>
                <a:spcPct val="114000"/>
              </a:lnSpc>
              <a:spcBef>
                <a:spcPts val="0"/>
              </a:spcBef>
              <a:spcAft>
                <a:spcPts val="1000"/>
              </a:spcAft>
            </a:pPr>
            <a:r>
              <a:rPr lang="en-US" sz="1100">
                <a:solidFill>
                  <a:srgbClr val="000000"/>
                </a:solidFill>
                <a:effectLst/>
                <a:latin typeface="Times New Roman" panose="02020603050405020304" pitchFamily="18" charset="0"/>
                <a:ea typeface="Times New Roman" panose="02020603050405020304" pitchFamily="18" charset="0"/>
              </a:rPr>
              <a:t>Login to Systems</a:t>
            </a:r>
            <a:endParaRPr lang="en-US" sz="1100">
              <a:effectLst/>
              <a:latin typeface="Calibri" panose="020F0502020204030204" pitchFamily="34" charset="0"/>
              <a:ea typeface="Calibri" panose="020F0502020204030204" pitchFamily="34" charset="0"/>
            </a:endParaRPr>
          </a:p>
        </p:txBody>
      </p:sp>
      <p:sp>
        <p:nvSpPr>
          <p:cNvPr id="113" name="Oval 112"/>
          <p:cNvSpPr/>
          <p:nvPr/>
        </p:nvSpPr>
        <p:spPr>
          <a:xfrm>
            <a:off x="4202076" y="780033"/>
            <a:ext cx="1064260" cy="984885"/>
          </a:xfrm>
          <a:prstGeom prst="ellipse">
            <a:avLst/>
          </a:prstGeom>
          <a:gradFill>
            <a:gsLst>
              <a:gs pos="0">
                <a:srgbClr val="BABABA"/>
              </a:gs>
              <a:gs pos="35000">
                <a:srgbClr val="CFCFCF"/>
              </a:gs>
              <a:gs pos="100000">
                <a:srgbClr val="EDEDED"/>
              </a:gs>
            </a:gsLst>
            <a:lin ang="16200000" scaled="0"/>
          </a:gra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algn="ctr">
              <a:lnSpc>
                <a:spcPct val="114000"/>
              </a:lnSpc>
              <a:spcBef>
                <a:spcPts val="0"/>
              </a:spcBef>
              <a:spcAft>
                <a:spcPts val="1000"/>
              </a:spcAft>
            </a:pPr>
            <a:r>
              <a:rPr lang="en-US" sz="1100" dirty="0">
                <a:solidFill>
                  <a:srgbClr val="000000"/>
                </a:solidFill>
                <a:effectLst/>
                <a:latin typeface="Times New Roman" panose="02020603050405020304" pitchFamily="18" charset="0"/>
                <a:ea typeface="Times New Roman" panose="02020603050405020304" pitchFamily="18" charset="0"/>
              </a:rPr>
              <a:t>Check Roles of Access</a:t>
            </a:r>
            <a:endParaRPr lang="en-US" sz="1100" dirty="0">
              <a:effectLst/>
              <a:latin typeface="Calibri" panose="020F0502020204030204" pitchFamily="34" charset="0"/>
              <a:ea typeface="Calibri" panose="020F0502020204030204" pitchFamily="34" charset="0"/>
            </a:endParaRPr>
          </a:p>
        </p:txBody>
      </p:sp>
      <p:sp>
        <p:nvSpPr>
          <p:cNvPr id="114" name="Rectangle 113"/>
          <p:cNvSpPr/>
          <p:nvPr/>
        </p:nvSpPr>
        <p:spPr>
          <a:xfrm>
            <a:off x="8085670" y="1101188"/>
            <a:ext cx="3204723" cy="400110"/>
          </a:xfrm>
          <a:prstGeom prst="rect">
            <a:avLst/>
          </a:prstGeom>
        </p:spPr>
        <p:txBody>
          <a:bodyPr wrap="none">
            <a:spAutoFit/>
          </a:bodyPr>
          <a:lstStyle/>
          <a:p>
            <a:r>
              <a:rPr lang="en-US" sz="2000" u="sng" dirty="0">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rPr>
              <a:t>INTERACTION DIAGRAM</a:t>
            </a:r>
            <a:endParaRPr lang="en-US" sz="2000"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xmlns="" val="221944114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0" y="-219456"/>
            <a:ext cx="121920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smtClean="0">
                <a:ln>
                  <a:noFill/>
                </a:ln>
                <a:solidFill>
                  <a:schemeClr val="tx1"/>
                </a:solidFill>
                <a:effectLst/>
                <a:latin typeface="Arial" panose="020B0604020202020204" pitchFamily="34" charset="0"/>
                <a:ea typeface="Calibri" panose="020F0502020204030204" pitchFamily="34" charset="0"/>
              </a:rPr>
              <a:t/>
            </a:r>
            <a:br>
              <a:rPr kumimoji="0" lang="en-US" altLang="en-US" sz="1100" b="0" i="0" u="none" strike="noStrike" cap="none" normalizeH="0" baseline="0" smtClean="0">
                <a:ln>
                  <a:noFill/>
                </a:ln>
                <a:solidFill>
                  <a:schemeClr val="tx1"/>
                </a:solidFill>
                <a:effectLst/>
                <a:latin typeface="Arial" panose="020B0604020202020204" pitchFamily="34" charset="0"/>
                <a:ea typeface="Calibri" panose="020F0502020204030204" pitchFamily="34" charset="0"/>
              </a:rPr>
            </a:br>
            <a:endParaRPr kumimoji="0" lang="en-US" altLang="en-US" sz="800" b="0" i="0" u="none" strike="noStrike" cap="none" normalizeH="0" baseline="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3" name="Rectangle 2"/>
          <p:cNvSpPr/>
          <p:nvPr/>
        </p:nvSpPr>
        <p:spPr>
          <a:xfrm>
            <a:off x="7938517" y="5166360"/>
            <a:ext cx="631825" cy="32385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algn="ctr">
              <a:lnSpc>
                <a:spcPct val="114000"/>
              </a:lnSpc>
              <a:spcBef>
                <a:spcPts val="0"/>
              </a:spcBef>
              <a:spcAft>
                <a:spcPts val="1000"/>
              </a:spcAft>
            </a:pPr>
            <a:r>
              <a:rPr lang="en-US" sz="1100" dirty="0">
                <a:solidFill>
                  <a:srgbClr val="000000"/>
                </a:solidFill>
                <a:effectLst/>
                <a:latin typeface="Times New Roman" panose="02020603050405020304" pitchFamily="18" charset="0"/>
                <a:ea typeface="Times New Roman" panose="02020603050405020304" pitchFamily="18" charset="0"/>
              </a:rPr>
              <a:t>END</a:t>
            </a:r>
            <a:endParaRPr lang="en-US" sz="1100" dirty="0">
              <a:effectLst/>
              <a:latin typeface="Calibri" panose="020F0502020204030204" pitchFamily="34" charset="0"/>
              <a:ea typeface="Calibri" panose="020F0502020204030204" pitchFamily="34" charset="0"/>
            </a:endParaRPr>
          </a:p>
        </p:txBody>
      </p:sp>
      <p:sp>
        <p:nvSpPr>
          <p:cNvPr id="5" name="Oval 4"/>
          <p:cNvSpPr/>
          <p:nvPr/>
        </p:nvSpPr>
        <p:spPr>
          <a:xfrm>
            <a:off x="3587432" y="691198"/>
            <a:ext cx="394335" cy="394335"/>
          </a:xfrm>
          <a:prstGeom prst="ellipse">
            <a:avLst/>
          </a:prstGeom>
          <a:solidFill>
            <a:schemeClr val="dk1"/>
          </a:solidFill>
          <a:ln w="254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a:lnSpc>
                <a:spcPct val="115000"/>
              </a:lnSpc>
              <a:spcBef>
                <a:spcPts val="0"/>
              </a:spcBef>
              <a:spcAft>
                <a:spcPts val="0"/>
              </a:spcAft>
            </a:pPr>
            <a:r>
              <a:rPr lang="en-US" sz="1100">
                <a:effectLst/>
                <a:latin typeface="Calibri" panose="020F0502020204030204" pitchFamily="34" charset="0"/>
                <a:ea typeface="Calibri" panose="020F0502020204030204" pitchFamily="34" charset="0"/>
              </a:rPr>
              <a:t> </a:t>
            </a:r>
          </a:p>
        </p:txBody>
      </p:sp>
      <p:sp>
        <p:nvSpPr>
          <p:cNvPr id="6" name="Rounded Rectangle 5"/>
          <p:cNvSpPr/>
          <p:nvPr/>
        </p:nvSpPr>
        <p:spPr>
          <a:xfrm>
            <a:off x="965200" y="1209675"/>
            <a:ext cx="1590040" cy="438150"/>
          </a:xfrm>
          <a:prstGeom prst="roundRect">
            <a:avLst>
              <a:gd name="adj" fmla="val 16667"/>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algn="ctr">
              <a:lnSpc>
                <a:spcPct val="114000"/>
              </a:lnSpc>
              <a:spcBef>
                <a:spcPts val="0"/>
              </a:spcBef>
              <a:spcAft>
                <a:spcPts val="1000"/>
              </a:spcAft>
            </a:pPr>
            <a:r>
              <a:rPr lang="en-US" sz="1100">
                <a:solidFill>
                  <a:srgbClr val="000000"/>
                </a:solidFill>
                <a:effectLst/>
                <a:latin typeface="Calibri" panose="020F0502020204030204" pitchFamily="34" charset="0"/>
                <a:ea typeface="Calibri" panose="020F0502020204030204" pitchFamily="34" charset="0"/>
              </a:rPr>
              <a:t>Admin is registered</a:t>
            </a:r>
            <a:endParaRPr lang="en-US" sz="1100">
              <a:effectLst/>
              <a:latin typeface="Calibri" panose="020F0502020204030204" pitchFamily="34" charset="0"/>
              <a:ea typeface="Calibri" panose="020F0502020204030204" pitchFamily="34" charset="0"/>
            </a:endParaRPr>
          </a:p>
        </p:txBody>
      </p:sp>
      <p:sp>
        <p:nvSpPr>
          <p:cNvPr id="7" name="Rounded Rectangle 6"/>
          <p:cNvSpPr/>
          <p:nvPr/>
        </p:nvSpPr>
        <p:spPr>
          <a:xfrm>
            <a:off x="2979927" y="1651191"/>
            <a:ext cx="1590040" cy="561340"/>
          </a:xfrm>
          <a:prstGeom prst="roundRect">
            <a:avLst>
              <a:gd name="adj" fmla="val 16667"/>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algn="ctr">
              <a:lnSpc>
                <a:spcPct val="115000"/>
              </a:lnSpc>
              <a:spcBef>
                <a:spcPts val="0"/>
              </a:spcBef>
              <a:spcAft>
                <a:spcPts val="1000"/>
              </a:spcAft>
            </a:pPr>
            <a:r>
              <a:rPr lang="en-US" sz="1100" dirty="0">
                <a:solidFill>
                  <a:srgbClr val="000000"/>
                </a:solidFill>
                <a:effectLst/>
                <a:latin typeface="Calibri" panose="020F0502020204030204" pitchFamily="34" charset="0"/>
                <a:ea typeface="Calibri" panose="020F0502020204030204" pitchFamily="34" charset="0"/>
              </a:rPr>
              <a:t>Admin Login ID and Password</a:t>
            </a:r>
            <a:endParaRPr lang="en-US" sz="1100" dirty="0">
              <a:effectLst/>
              <a:latin typeface="Calibri" panose="020F0502020204030204" pitchFamily="34" charset="0"/>
              <a:ea typeface="Calibri" panose="020F0502020204030204" pitchFamily="34" charset="0"/>
            </a:endParaRPr>
          </a:p>
        </p:txBody>
      </p:sp>
      <p:sp>
        <p:nvSpPr>
          <p:cNvPr id="8" name="Diamond 7"/>
          <p:cNvSpPr/>
          <p:nvPr/>
        </p:nvSpPr>
        <p:spPr>
          <a:xfrm>
            <a:off x="2907855" y="2630711"/>
            <a:ext cx="1774825" cy="1633855"/>
          </a:xfrm>
          <a:prstGeom prst="diamond">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algn="ctr">
              <a:lnSpc>
                <a:spcPct val="114000"/>
              </a:lnSpc>
              <a:spcBef>
                <a:spcPts val="0"/>
              </a:spcBef>
              <a:spcAft>
                <a:spcPts val="1000"/>
              </a:spcAft>
            </a:pPr>
            <a:r>
              <a:rPr lang="en-US" sz="1100" dirty="0">
                <a:solidFill>
                  <a:srgbClr val="000000"/>
                </a:solidFill>
                <a:effectLst/>
                <a:latin typeface="Calibri" panose="020F0502020204030204" pitchFamily="34" charset="0"/>
                <a:ea typeface="Calibri" panose="020F0502020204030204" pitchFamily="34" charset="0"/>
              </a:rPr>
              <a:t>Check Login ID Password</a:t>
            </a:r>
            <a:endParaRPr lang="en-US" sz="1100" dirty="0">
              <a:effectLst/>
              <a:latin typeface="Calibri" panose="020F0502020204030204" pitchFamily="34" charset="0"/>
              <a:ea typeface="Calibri" panose="020F0502020204030204" pitchFamily="34" charset="0"/>
            </a:endParaRPr>
          </a:p>
        </p:txBody>
      </p:sp>
      <p:sp>
        <p:nvSpPr>
          <p:cNvPr id="9" name="Rounded Rectangle 8"/>
          <p:cNvSpPr/>
          <p:nvPr/>
        </p:nvSpPr>
        <p:spPr>
          <a:xfrm>
            <a:off x="5588000" y="3660775"/>
            <a:ext cx="1590040" cy="561340"/>
          </a:xfrm>
          <a:prstGeom prst="roundRect">
            <a:avLst>
              <a:gd name="adj" fmla="val 16667"/>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algn="ctr">
              <a:lnSpc>
                <a:spcPct val="115000"/>
              </a:lnSpc>
              <a:spcBef>
                <a:spcPts val="0"/>
              </a:spcBef>
              <a:spcAft>
                <a:spcPts val="1000"/>
              </a:spcAft>
            </a:pPr>
            <a:r>
              <a:rPr lang="en-US" sz="1100">
                <a:solidFill>
                  <a:srgbClr val="000000"/>
                </a:solidFill>
                <a:effectLst/>
                <a:latin typeface="Calibri" panose="020F0502020204030204" pitchFamily="34" charset="0"/>
                <a:ea typeface="Calibri" panose="020F0502020204030204" pitchFamily="34" charset="0"/>
              </a:rPr>
              <a:t>Invalid username/ Password</a:t>
            </a:r>
            <a:endParaRPr lang="en-US" sz="1100">
              <a:effectLst/>
              <a:latin typeface="Calibri" panose="020F0502020204030204" pitchFamily="34" charset="0"/>
              <a:ea typeface="Calibri" panose="020F0502020204030204" pitchFamily="34" charset="0"/>
            </a:endParaRPr>
          </a:p>
        </p:txBody>
      </p:sp>
      <p:sp>
        <p:nvSpPr>
          <p:cNvPr id="10" name="Rounded Rectangle 9"/>
          <p:cNvSpPr/>
          <p:nvPr/>
        </p:nvSpPr>
        <p:spPr>
          <a:xfrm>
            <a:off x="3042919" y="4763135"/>
            <a:ext cx="1590040" cy="956945"/>
          </a:xfrm>
          <a:prstGeom prst="roundRect">
            <a:avLst>
              <a:gd name="adj" fmla="val 16667"/>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algn="ctr">
              <a:lnSpc>
                <a:spcPct val="115000"/>
              </a:lnSpc>
              <a:spcBef>
                <a:spcPts val="0"/>
              </a:spcBef>
              <a:spcAft>
                <a:spcPts val="1000"/>
              </a:spcAft>
            </a:pPr>
            <a:r>
              <a:rPr lang="en-US" sz="1100" dirty="0">
                <a:solidFill>
                  <a:srgbClr val="000000"/>
                </a:solidFill>
                <a:effectLst/>
                <a:latin typeface="Calibri" panose="020F0502020204030204" pitchFamily="34" charset="0"/>
                <a:ea typeface="Calibri" panose="020F0502020204030204" pitchFamily="34" charset="0"/>
              </a:rPr>
              <a:t>Login to the system successfully</a:t>
            </a:r>
            <a:endParaRPr lang="en-US" sz="1100" dirty="0">
              <a:effectLst/>
              <a:latin typeface="Calibri" panose="020F0502020204030204" pitchFamily="34" charset="0"/>
              <a:ea typeface="Calibri" panose="020F0502020204030204" pitchFamily="34" charset="0"/>
            </a:endParaRPr>
          </a:p>
        </p:txBody>
      </p:sp>
      <p:sp>
        <p:nvSpPr>
          <p:cNvPr id="11" name="Rounded Rectangle 10"/>
          <p:cNvSpPr/>
          <p:nvPr/>
        </p:nvSpPr>
        <p:spPr>
          <a:xfrm>
            <a:off x="5237988" y="4797712"/>
            <a:ext cx="1590040" cy="956945"/>
          </a:xfrm>
          <a:prstGeom prst="roundRect">
            <a:avLst>
              <a:gd name="adj" fmla="val 16667"/>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algn="ctr">
              <a:lnSpc>
                <a:spcPct val="115000"/>
              </a:lnSpc>
              <a:spcBef>
                <a:spcPts val="0"/>
              </a:spcBef>
              <a:spcAft>
                <a:spcPts val="1000"/>
              </a:spcAft>
            </a:pPr>
            <a:r>
              <a:rPr lang="en-US" sz="1100">
                <a:solidFill>
                  <a:srgbClr val="000000"/>
                </a:solidFill>
                <a:effectLst/>
                <a:latin typeface="Calibri" panose="020F0502020204030204" pitchFamily="34" charset="0"/>
                <a:ea typeface="Calibri" panose="020F0502020204030204" pitchFamily="34" charset="0"/>
              </a:rPr>
              <a:t>Set User level and permissions</a:t>
            </a:r>
            <a:endParaRPr lang="en-US" sz="1100">
              <a:effectLst/>
              <a:latin typeface="Calibri" panose="020F0502020204030204" pitchFamily="34" charset="0"/>
              <a:ea typeface="Calibri" panose="020F0502020204030204" pitchFamily="34" charset="0"/>
            </a:endParaRPr>
          </a:p>
        </p:txBody>
      </p:sp>
      <p:sp>
        <p:nvSpPr>
          <p:cNvPr id="12" name="Oval 11"/>
          <p:cNvSpPr/>
          <p:nvPr/>
        </p:nvSpPr>
        <p:spPr>
          <a:xfrm>
            <a:off x="7433057" y="5044438"/>
            <a:ext cx="394335" cy="394335"/>
          </a:xfrm>
          <a:prstGeom prst="ellipse">
            <a:avLst/>
          </a:prstGeom>
          <a:solidFill>
            <a:schemeClr val="dk1"/>
          </a:solidFill>
          <a:ln w="254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a:lnSpc>
                <a:spcPct val="115000"/>
              </a:lnSpc>
              <a:spcBef>
                <a:spcPts val="0"/>
              </a:spcBef>
              <a:spcAft>
                <a:spcPts val="0"/>
              </a:spcAft>
            </a:pPr>
            <a:r>
              <a:rPr lang="en-US" sz="1100">
                <a:effectLst/>
                <a:latin typeface="Calibri" panose="020F0502020204030204" pitchFamily="34" charset="0"/>
                <a:ea typeface="Calibri" panose="020F0502020204030204" pitchFamily="34" charset="0"/>
              </a:rPr>
              <a:t> </a:t>
            </a:r>
          </a:p>
        </p:txBody>
      </p:sp>
      <p:cxnSp>
        <p:nvCxnSpPr>
          <p:cNvPr id="13" name="Straight Arrow Connector 12"/>
          <p:cNvCxnSpPr/>
          <p:nvPr/>
        </p:nvCxnSpPr>
        <p:spPr>
          <a:xfrm>
            <a:off x="4699444" y="5148580"/>
            <a:ext cx="530924" cy="17780"/>
          </a:xfrm>
          <a:prstGeom prst="straightConnector1">
            <a:avLst/>
          </a:prstGeom>
          <a:noFill/>
          <a:ln w="9525" cap="flat" cmpd="sng">
            <a:solidFill>
              <a:schemeClr val="dk1"/>
            </a:solidFill>
            <a:prstDash val="solid"/>
            <a:round/>
            <a:headEnd type="none" w="sm" len="sm"/>
            <a:tailEnd type="stealth" w="med" len="med"/>
          </a:ln>
        </p:spPr>
      </p:cxnSp>
      <p:cxnSp>
        <p:nvCxnSpPr>
          <p:cNvPr id="14" name="Straight Arrow Connector 13"/>
          <p:cNvCxnSpPr/>
          <p:nvPr/>
        </p:nvCxnSpPr>
        <p:spPr>
          <a:xfrm>
            <a:off x="6835648" y="5258404"/>
            <a:ext cx="497840" cy="17780"/>
          </a:xfrm>
          <a:prstGeom prst="straightConnector1">
            <a:avLst/>
          </a:prstGeom>
          <a:noFill/>
          <a:ln w="9525" cap="flat" cmpd="sng">
            <a:solidFill>
              <a:schemeClr val="dk1"/>
            </a:solidFill>
            <a:prstDash val="solid"/>
            <a:round/>
            <a:headEnd type="none" w="sm" len="sm"/>
            <a:tailEnd type="stealth" w="med" len="med"/>
          </a:ln>
        </p:spPr>
      </p:cxnSp>
      <p:cxnSp>
        <p:nvCxnSpPr>
          <p:cNvPr id="15" name="Straight Arrow Connector 14"/>
          <p:cNvCxnSpPr/>
          <p:nvPr/>
        </p:nvCxnSpPr>
        <p:spPr>
          <a:xfrm>
            <a:off x="4051300" y="8486775"/>
            <a:ext cx="0" cy="25400"/>
          </a:xfrm>
          <a:prstGeom prst="straightConnector1">
            <a:avLst/>
          </a:prstGeom>
          <a:noFill/>
          <a:ln w="9525" cap="flat" cmpd="sng">
            <a:solidFill>
              <a:schemeClr val="dk1"/>
            </a:solidFill>
            <a:prstDash val="solid"/>
            <a:round/>
            <a:headEnd type="none" w="sm" len="sm"/>
            <a:tailEnd type="stealth" w="med" len="med"/>
          </a:ln>
        </p:spPr>
      </p:cxnSp>
      <p:cxnSp>
        <p:nvCxnSpPr>
          <p:cNvPr id="16" name="Straight Arrow Connector 15"/>
          <p:cNvCxnSpPr/>
          <p:nvPr/>
        </p:nvCxnSpPr>
        <p:spPr>
          <a:xfrm>
            <a:off x="3795267" y="4264566"/>
            <a:ext cx="0" cy="536575"/>
          </a:xfrm>
          <a:prstGeom prst="straightConnector1">
            <a:avLst/>
          </a:prstGeom>
          <a:noFill/>
          <a:ln w="9525" cap="flat" cmpd="sng">
            <a:solidFill>
              <a:schemeClr val="dk1"/>
            </a:solidFill>
            <a:prstDash val="solid"/>
            <a:round/>
            <a:headEnd type="none" w="sm" len="sm"/>
            <a:tailEnd type="stealth" w="med" len="med"/>
          </a:ln>
        </p:spPr>
      </p:cxnSp>
      <p:cxnSp>
        <p:nvCxnSpPr>
          <p:cNvPr id="17" name="Straight Arrow Connector 16"/>
          <p:cNvCxnSpPr/>
          <p:nvPr/>
        </p:nvCxnSpPr>
        <p:spPr>
          <a:xfrm>
            <a:off x="3773931" y="2212531"/>
            <a:ext cx="0" cy="386715"/>
          </a:xfrm>
          <a:prstGeom prst="straightConnector1">
            <a:avLst/>
          </a:prstGeom>
          <a:noFill/>
          <a:ln w="9525" cap="flat" cmpd="sng">
            <a:solidFill>
              <a:schemeClr val="dk1"/>
            </a:solidFill>
            <a:prstDash val="solid"/>
            <a:round/>
            <a:headEnd type="none" w="sm" len="sm"/>
            <a:tailEnd type="stealth" w="med" len="med"/>
          </a:ln>
        </p:spPr>
      </p:cxnSp>
      <p:cxnSp>
        <p:nvCxnSpPr>
          <p:cNvPr id="18" name="Straight Arrow Connector 17"/>
          <p:cNvCxnSpPr/>
          <p:nvPr/>
        </p:nvCxnSpPr>
        <p:spPr>
          <a:xfrm>
            <a:off x="3774947" y="1053846"/>
            <a:ext cx="0" cy="615315"/>
          </a:xfrm>
          <a:prstGeom prst="straightConnector1">
            <a:avLst/>
          </a:prstGeom>
          <a:noFill/>
          <a:ln w="9525" cap="flat" cmpd="sng">
            <a:solidFill>
              <a:schemeClr val="dk1"/>
            </a:solidFill>
            <a:prstDash val="solid"/>
            <a:round/>
            <a:headEnd type="none" w="sm" len="sm"/>
            <a:tailEnd type="stealth" w="med" len="med"/>
          </a:ln>
        </p:spPr>
      </p:cxnSp>
      <p:cxnSp>
        <p:nvCxnSpPr>
          <p:cNvPr id="19" name="Straight Arrow Connector 18"/>
          <p:cNvCxnSpPr/>
          <p:nvPr/>
        </p:nvCxnSpPr>
        <p:spPr>
          <a:xfrm>
            <a:off x="2527300" y="1412875"/>
            <a:ext cx="0" cy="25400"/>
          </a:xfrm>
          <a:prstGeom prst="straightConnector1">
            <a:avLst/>
          </a:prstGeom>
          <a:noFill/>
          <a:ln w="9525" cap="flat" cmpd="sng">
            <a:solidFill>
              <a:schemeClr val="dk1"/>
            </a:solidFill>
            <a:prstDash val="solid"/>
            <a:round/>
            <a:headEnd type="none" w="sm" len="sm"/>
            <a:tailEnd type="stealth" w="med" len="med"/>
          </a:ln>
        </p:spPr>
      </p:cxnSp>
      <p:cxnSp>
        <p:nvCxnSpPr>
          <p:cNvPr id="20" name="Straight Arrow Connector 19"/>
          <p:cNvCxnSpPr/>
          <p:nvPr/>
        </p:nvCxnSpPr>
        <p:spPr>
          <a:xfrm>
            <a:off x="4673600" y="3927475"/>
            <a:ext cx="0" cy="25400"/>
          </a:xfrm>
          <a:prstGeom prst="straightConnector1">
            <a:avLst/>
          </a:prstGeom>
          <a:noFill/>
          <a:ln w="9525" cap="flat" cmpd="sng">
            <a:solidFill>
              <a:schemeClr val="dk1"/>
            </a:solidFill>
            <a:prstDash val="solid"/>
            <a:round/>
            <a:headEnd type="none" w="sm" len="sm"/>
            <a:tailEnd type="stealth" w="med" len="med"/>
          </a:ln>
        </p:spPr>
      </p:cxnSp>
      <p:cxnSp>
        <p:nvCxnSpPr>
          <p:cNvPr id="21" name="Straight Arrow Connector 20"/>
          <p:cNvCxnSpPr/>
          <p:nvPr/>
        </p:nvCxnSpPr>
        <p:spPr>
          <a:xfrm>
            <a:off x="6350000" y="2441575"/>
            <a:ext cx="0" cy="1230630"/>
          </a:xfrm>
          <a:prstGeom prst="straightConnector1">
            <a:avLst/>
          </a:prstGeom>
          <a:noFill/>
          <a:ln w="9525" cap="flat" cmpd="sng">
            <a:solidFill>
              <a:schemeClr val="dk1"/>
            </a:solidFill>
            <a:prstDash val="solid"/>
            <a:round/>
            <a:headEnd type="none" w="sm" len="sm"/>
            <a:tailEnd type="none" w="sm" len="sm"/>
          </a:ln>
        </p:spPr>
      </p:cxnSp>
      <p:cxnSp>
        <p:nvCxnSpPr>
          <p:cNvPr id="22" name="Straight Arrow Connector 21"/>
          <p:cNvCxnSpPr/>
          <p:nvPr/>
        </p:nvCxnSpPr>
        <p:spPr>
          <a:xfrm rot="10800000">
            <a:off x="4483100" y="2428875"/>
            <a:ext cx="0" cy="25400"/>
          </a:xfrm>
          <a:prstGeom prst="straightConnector1">
            <a:avLst/>
          </a:prstGeom>
          <a:noFill/>
          <a:ln w="9525" cap="flat" cmpd="sng">
            <a:solidFill>
              <a:schemeClr val="dk1"/>
            </a:solidFill>
            <a:prstDash val="solid"/>
            <a:round/>
            <a:headEnd type="none" w="sm" len="sm"/>
            <a:tailEnd type="stealth" w="med" len="med"/>
          </a:ln>
        </p:spPr>
      </p:cxnSp>
      <p:sp>
        <p:nvSpPr>
          <p:cNvPr id="23" name="Rectangle 22"/>
          <p:cNvSpPr/>
          <p:nvPr/>
        </p:nvSpPr>
        <p:spPr>
          <a:xfrm>
            <a:off x="4064635" y="711836"/>
            <a:ext cx="755015" cy="32385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a:lnSpc>
                <a:spcPct val="114000"/>
              </a:lnSpc>
              <a:spcBef>
                <a:spcPts val="0"/>
              </a:spcBef>
              <a:spcAft>
                <a:spcPts val="1000"/>
              </a:spcAft>
            </a:pPr>
            <a:r>
              <a:rPr lang="en-US" sz="1100" dirty="0">
                <a:solidFill>
                  <a:srgbClr val="000000"/>
                </a:solidFill>
                <a:effectLst/>
                <a:latin typeface="Times New Roman" panose="02020603050405020304" pitchFamily="18" charset="0"/>
                <a:ea typeface="Times New Roman" panose="02020603050405020304" pitchFamily="18" charset="0"/>
              </a:rPr>
              <a:t>START</a:t>
            </a:r>
            <a:endParaRPr lang="en-US" sz="1100" dirty="0">
              <a:effectLst/>
              <a:latin typeface="Calibri" panose="020F0502020204030204" pitchFamily="34" charset="0"/>
              <a:ea typeface="Calibri" panose="020F0502020204030204" pitchFamily="34" charset="0"/>
            </a:endParaRPr>
          </a:p>
        </p:txBody>
      </p:sp>
      <p:sp>
        <p:nvSpPr>
          <p:cNvPr id="31" name="Rectangle 30"/>
          <p:cNvSpPr/>
          <p:nvPr/>
        </p:nvSpPr>
        <p:spPr>
          <a:xfrm>
            <a:off x="7827392" y="1138365"/>
            <a:ext cx="3714607" cy="446276"/>
          </a:xfrm>
          <a:prstGeom prst="rect">
            <a:avLst/>
          </a:prstGeom>
        </p:spPr>
        <p:txBody>
          <a:bodyPr wrap="none">
            <a:spAutoFit/>
          </a:bodyPr>
          <a:lstStyle/>
          <a:p>
            <a:pPr>
              <a:lnSpc>
                <a:spcPct val="115000"/>
              </a:lnSpc>
              <a:spcAft>
                <a:spcPts val="1000"/>
              </a:spcAft>
            </a:pPr>
            <a:r>
              <a:rPr lang="en-US" sz="2000" u="sng" dirty="0">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rPr>
              <a:t>ACTIVITY DIAGRAM (LOGIN)</a:t>
            </a:r>
            <a:endParaRPr lang="en-US" sz="2000" u="sng"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xmlns="" val="216734252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ounded Rectangle 22"/>
          <p:cNvSpPr/>
          <p:nvPr/>
        </p:nvSpPr>
        <p:spPr>
          <a:xfrm>
            <a:off x="2632075" y="629158"/>
            <a:ext cx="1939925" cy="705865"/>
          </a:xfrm>
          <a:prstGeom prst="roundRect">
            <a:avLst>
              <a:gd name="adj" fmla="val 16667"/>
            </a:avLst>
          </a:prstGeom>
          <a:solidFill>
            <a:srgbClr val="FFFFFF"/>
          </a:solidFill>
          <a:ln w="25400"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a:lnSpc>
                <a:spcPct val="114000"/>
              </a:lnSpc>
              <a:spcBef>
                <a:spcPts val="0"/>
              </a:spcBef>
              <a:spcAft>
                <a:spcPts val="1000"/>
              </a:spcAft>
            </a:pPr>
            <a:r>
              <a:rPr lang="en-US" sz="1600">
                <a:solidFill>
                  <a:srgbClr val="000000"/>
                </a:solidFill>
                <a:effectLst/>
                <a:latin typeface="Times New Roman" panose="02020603050405020304" pitchFamily="18" charset="0"/>
                <a:ea typeface="Times New Roman" panose="02020603050405020304" pitchFamily="18" charset="0"/>
              </a:rPr>
              <a:t>Preliminary Investigation</a:t>
            </a:r>
            <a:endParaRPr lang="en-US" sz="1100">
              <a:effectLst/>
              <a:latin typeface="Calibri" panose="020F0502020204030204" pitchFamily="34" charset="0"/>
              <a:ea typeface="Calibri" panose="020F0502020204030204" pitchFamily="34" charset="0"/>
            </a:endParaRPr>
          </a:p>
        </p:txBody>
      </p:sp>
      <p:cxnSp>
        <p:nvCxnSpPr>
          <p:cNvPr id="24" name="Curved Connector 23"/>
          <p:cNvCxnSpPr/>
          <p:nvPr/>
        </p:nvCxnSpPr>
        <p:spPr>
          <a:xfrm rot="16200000" flipH="1">
            <a:off x="4450715" y="1038096"/>
            <a:ext cx="771525" cy="600075"/>
          </a:xfrm>
          <a:prstGeom prst="curvedConnector3">
            <a:avLst>
              <a:gd name="adj1" fmla="val 50000"/>
            </a:avLst>
          </a:prstGeom>
          <a:noFill/>
          <a:ln w="28575" cap="flat" cmpd="sng">
            <a:solidFill>
              <a:srgbClr val="000000"/>
            </a:solidFill>
            <a:prstDash val="solid"/>
            <a:round/>
            <a:headEnd type="none" w="sm" len="sm"/>
            <a:tailEnd type="stealth" w="med" len="med"/>
          </a:ln>
        </p:spPr>
      </p:cxnSp>
      <p:cxnSp>
        <p:nvCxnSpPr>
          <p:cNvPr id="25" name="Straight Arrow Connector 24"/>
          <p:cNvCxnSpPr/>
          <p:nvPr/>
        </p:nvCxnSpPr>
        <p:spPr>
          <a:xfrm>
            <a:off x="2416175" y="990473"/>
            <a:ext cx="0" cy="4779714"/>
          </a:xfrm>
          <a:prstGeom prst="straightConnector1">
            <a:avLst/>
          </a:prstGeom>
          <a:noFill/>
          <a:ln w="38100" cap="flat" cmpd="sng">
            <a:solidFill>
              <a:srgbClr val="000000"/>
            </a:solidFill>
            <a:prstDash val="solid"/>
            <a:round/>
            <a:headEnd type="none" w="sm" len="sm"/>
            <a:tailEnd type="none" w="sm" len="sm"/>
          </a:ln>
        </p:spPr>
      </p:cxnSp>
      <p:cxnSp>
        <p:nvCxnSpPr>
          <p:cNvPr id="26" name="Straight Arrow Connector 25"/>
          <p:cNvCxnSpPr/>
          <p:nvPr/>
        </p:nvCxnSpPr>
        <p:spPr>
          <a:xfrm>
            <a:off x="2441575" y="990473"/>
            <a:ext cx="0" cy="34573"/>
          </a:xfrm>
          <a:prstGeom prst="straightConnector1">
            <a:avLst/>
          </a:prstGeom>
          <a:noFill/>
          <a:ln w="38100" cap="flat" cmpd="sng">
            <a:solidFill>
              <a:srgbClr val="000000"/>
            </a:solidFill>
            <a:prstDash val="solid"/>
            <a:round/>
            <a:headEnd type="none" w="sm" len="sm"/>
            <a:tailEnd type="stealth" w="med" len="med"/>
          </a:ln>
        </p:spPr>
      </p:cxnSp>
      <p:sp>
        <p:nvSpPr>
          <p:cNvPr id="27" name="Rounded Rectangle 26"/>
          <p:cNvSpPr/>
          <p:nvPr/>
        </p:nvSpPr>
        <p:spPr>
          <a:xfrm>
            <a:off x="3533140" y="1700403"/>
            <a:ext cx="1939925" cy="705865"/>
          </a:xfrm>
          <a:prstGeom prst="roundRect">
            <a:avLst>
              <a:gd name="adj" fmla="val 16667"/>
            </a:avLst>
          </a:prstGeom>
          <a:solidFill>
            <a:srgbClr val="FFFFFF"/>
          </a:solidFill>
          <a:ln w="25400"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a:lnSpc>
                <a:spcPct val="114000"/>
              </a:lnSpc>
              <a:spcBef>
                <a:spcPts val="0"/>
              </a:spcBef>
              <a:spcAft>
                <a:spcPts val="1000"/>
              </a:spcAft>
            </a:pPr>
            <a:r>
              <a:rPr lang="en-US" sz="1400">
                <a:solidFill>
                  <a:srgbClr val="000000"/>
                </a:solidFill>
                <a:effectLst/>
                <a:latin typeface="Times New Roman" panose="02020603050405020304" pitchFamily="18" charset="0"/>
                <a:ea typeface="Times New Roman" panose="02020603050405020304" pitchFamily="18" charset="0"/>
              </a:rPr>
              <a:t>Determination of system Requirements</a:t>
            </a:r>
            <a:endParaRPr lang="en-US" sz="1100">
              <a:effectLst/>
              <a:latin typeface="Calibri" panose="020F0502020204030204" pitchFamily="34" charset="0"/>
              <a:ea typeface="Calibri" panose="020F0502020204030204" pitchFamily="34" charset="0"/>
            </a:endParaRPr>
          </a:p>
        </p:txBody>
      </p:sp>
      <p:cxnSp>
        <p:nvCxnSpPr>
          <p:cNvPr id="28" name="Curved Connector 27"/>
          <p:cNvCxnSpPr/>
          <p:nvPr/>
        </p:nvCxnSpPr>
        <p:spPr>
          <a:xfrm rot="16200000" flipH="1">
            <a:off x="5352415" y="2103626"/>
            <a:ext cx="771525" cy="600075"/>
          </a:xfrm>
          <a:prstGeom prst="curvedConnector3">
            <a:avLst>
              <a:gd name="adj1" fmla="val 50000"/>
            </a:avLst>
          </a:prstGeom>
          <a:noFill/>
          <a:ln w="28575" cap="flat" cmpd="sng">
            <a:solidFill>
              <a:srgbClr val="000000"/>
            </a:solidFill>
            <a:prstDash val="solid"/>
            <a:round/>
            <a:headEnd type="none" w="sm" len="sm"/>
            <a:tailEnd type="stealth" w="med" len="med"/>
          </a:ln>
        </p:spPr>
      </p:cxnSp>
      <p:cxnSp>
        <p:nvCxnSpPr>
          <p:cNvPr id="29" name="Straight Arrow Connector 28"/>
          <p:cNvCxnSpPr/>
          <p:nvPr/>
        </p:nvCxnSpPr>
        <p:spPr>
          <a:xfrm>
            <a:off x="2454275" y="2087118"/>
            <a:ext cx="0" cy="34573"/>
          </a:xfrm>
          <a:prstGeom prst="straightConnector1">
            <a:avLst/>
          </a:prstGeom>
          <a:noFill/>
          <a:ln w="38100" cap="flat" cmpd="sng">
            <a:solidFill>
              <a:srgbClr val="000000"/>
            </a:solidFill>
            <a:prstDash val="solid"/>
            <a:round/>
            <a:headEnd type="none" w="sm" len="sm"/>
            <a:tailEnd type="stealth" w="med" len="med"/>
          </a:ln>
        </p:spPr>
      </p:cxnSp>
      <p:sp>
        <p:nvSpPr>
          <p:cNvPr id="30" name="Rounded Rectangle 29"/>
          <p:cNvSpPr/>
          <p:nvPr/>
        </p:nvSpPr>
        <p:spPr>
          <a:xfrm>
            <a:off x="4523740" y="2753868"/>
            <a:ext cx="1939925" cy="705865"/>
          </a:xfrm>
          <a:prstGeom prst="roundRect">
            <a:avLst>
              <a:gd name="adj" fmla="val 16667"/>
            </a:avLst>
          </a:prstGeom>
          <a:solidFill>
            <a:srgbClr val="FFFFFF"/>
          </a:solidFill>
          <a:ln w="25400"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algn="ctr">
              <a:lnSpc>
                <a:spcPct val="114000"/>
              </a:lnSpc>
              <a:spcBef>
                <a:spcPts val="0"/>
              </a:spcBef>
              <a:spcAft>
                <a:spcPts val="1000"/>
              </a:spcAft>
            </a:pPr>
            <a:r>
              <a:rPr lang="en-US" sz="1400">
                <a:solidFill>
                  <a:srgbClr val="000000"/>
                </a:solidFill>
                <a:effectLst/>
                <a:latin typeface="Times New Roman" panose="02020603050405020304" pitchFamily="18" charset="0"/>
                <a:ea typeface="Times New Roman" panose="02020603050405020304" pitchFamily="18" charset="0"/>
              </a:rPr>
              <a:t>Design of system</a:t>
            </a:r>
            <a:endParaRPr lang="en-US" sz="1100">
              <a:effectLst/>
              <a:latin typeface="Calibri" panose="020F0502020204030204" pitchFamily="34" charset="0"/>
              <a:ea typeface="Calibri" panose="020F0502020204030204" pitchFamily="34" charset="0"/>
            </a:endParaRPr>
          </a:p>
        </p:txBody>
      </p:sp>
      <p:cxnSp>
        <p:nvCxnSpPr>
          <p:cNvPr id="31" name="Curved Connector 30"/>
          <p:cNvCxnSpPr/>
          <p:nvPr/>
        </p:nvCxnSpPr>
        <p:spPr>
          <a:xfrm rot="16200000" flipH="1">
            <a:off x="6343015" y="3150106"/>
            <a:ext cx="771525" cy="600075"/>
          </a:xfrm>
          <a:prstGeom prst="curvedConnector3">
            <a:avLst>
              <a:gd name="adj1" fmla="val 50000"/>
            </a:avLst>
          </a:prstGeom>
          <a:noFill/>
          <a:ln w="28575" cap="flat" cmpd="sng">
            <a:solidFill>
              <a:srgbClr val="000000"/>
            </a:solidFill>
            <a:prstDash val="solid"/>
            <a:round/>
            <a:headEnd type="none" w="sm" len="sm"/>
            <a:tailEnd type="stealth" w="med" len="med"/>
          </a:ln>
        </p:spPr>
      </p:cxnSp>
      <p:cxnSp>
        <p:nvCxnSpPr>
          <p:cNvPr id="32" name="Straight Arrow Connector 31"/>
          <p:cNvCxnSpPr/>
          <p:nvPr/>
        </p:nvCxnSpPr>
        <p:spPr>
          <a:xfrm>
            <a:off x="2454275" y="3140583"/>
            <a:ext cx="0" cy="34573"/>
          </a:xfrm>
          <a:prstGeom prst="straightConnector1">
            <a:avLst/>
          </a:prstGeom>
          <a:noFill/>
          <a:ln w="38100" cap="flat" cmpd="sng">
            <a:solidFill>
              <a:srgbClr val="000000"/>
            </a:solidFill>
            <a:prstDash val="solid"/>
            <a:round/>
            <a:headEnd type="none" w="sm" len="sm"/>
            <a:tailEnd type="stealth" w="med" len="med"/>
          </a:ln>
        </p:spPr>
      </p:cxnSp>
      <p:sp>
        <p:nvSpPr>
          <p:cNvPr id="33" name="Rounded Rectangle 32"/>
          <p:cNvSpPr/>
          <p:nvPr/>
        </p:nvSpPr>
        <p:spPr>
          <a:xfrm>
            <a:off x="5501640" y="3819398"/>
            <a:ext cx="1939925" cy="705865"/>
          </a:xfrm>
          <a:prstGeom prst="roundRect">
            <a:avLst>
              <a:gd name="adj" fmla="val 16667"/>
            </a:avLst>
          </a:prstGeom>
          <a:solidFill>
            <a:srgbClr val="FFFFFF"/>
          </a:solidFill>
          <a:ln w="25400"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algn="ctr">
              <a:lnSpc>
                <a:spcPct val="114000"/>
              </a:lnSpc>
              <a:spcBef>
                <a:spcPts val="0"/>
              </a:spcBef>
              <a:spcAft>
                <a:spcPts val="1000"/>
              </a:spcAft>
            </a:pPr>
            <a:r>
              <a:rPr lang="en-US" sz="1600">
                <a:solidFill>
                  <a:srgbClr val="000000"/>
                </a:solidFill>
                <a:effectLst/>
                <a:latin typeface="Times New Roman" panose="02020603050405020304" pitchFamily="18" charset="0"/>
                <a:ea typeface="Times New Roman" panose="02020603050405020304" pitchFamily="18" charset="0"/>
              </a:rPr>
              <a:t>Development of Software</a:t>
            </a:r>
            <a:endParaRPr lang="en-US" sz="1100">
              <a:effectLst/>
              <a:latin typeface="Calibri" panose="020F0502020204030204" pitchFamily="34" charset="0"/>
              <a:ea typeface="Calibri" panose="020F0502020204030204" pitchFamily="34" charset="0"/>
            </a:endParaRPr>
          </a:p>
        </p:txBody>
      </p:sp>
      <p:sp>
        <p:nvSpPr>
          <p:cNvPr id="34" name="Rounded Rectangle 33"/>
          <p:cNvSpPr/>
          <p:nvPr/>
        </p:nvSpPr>
        <p:spPr>
          <a:xfrm>
            <a:off x="6543040" y="4860798"/>
            <a:ext cx="1939925" cy="705865"/>
          </a:xfrm>
          <a:prstGeom prst="roundRect">
            <a:avLst>
              <a:gd name="adj" fmla="val 16667"/>
            </a:avLst>
          </a:prstGeom>
          <a:solidFill>
            <a:srgbClr val="FFFFFF"/>
          </a:solidFill>
          <a:ln w="25400"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algn="ctr">
              <a:lnSpc>
                <a:spcPct val="114000"/>
              </a:lnSpc>
              <a:spcBef>
                <a:spcPts val="0"/>
              </a:spcBef>
              <a:spcAft>
                <a:spcPts val="1000"/>
              </a:spcAft>
            </a:pPr>
            <a:r>
              <a:rPr lang="en-US" sz="1400">
                <a:solidFill>
                  <a:srgbClr val="000000"/>
                </a:solidFill>
                <a:effectLst/>
                <a:latin typeface="Times New Roman" panose="02020603050405020304" pitchFamily="18" charset="0"/>
                <a:ea typeface="Times New Roman" panose="02020603050405020304" pitchFamily="18" charset="0"/>
              </a:rPr>
              <a:t>System Testing</a:t>
            </a:r>
            <a:endParaRPr lang="en-US" sz="1100">
              <a:effectLst/>
              <a:latin typeface="Calibri" panose="020F0502020204030204" pitchFamily="34" charset="0"/>
              <a:ea typeface="Calibri" panose="020F0502020204030204" pitchFamily="34" charset="0"/>
            </a:endParaRPr>
          </a:p>
        </p:txBody>
      </p:sp>
      <p:sp>
        <p:nvSpPr>
          <p:cNvPr id="35" name="Rounded Rectangle 34"/>
          <p:cNvSpPr/>
          <p:nvPr/>
        </p:nvSpPr>
        <p:spPr>
          <a:xfrm>
            <a:off x="7571740" y="5914898"/>
            <a:ext cx="1939925" cy="731795"/>
          </a:xfrm>
          <a:prstGeom prst="roundRect">
            <a:avLst>
              <a:gd name="adj" fmla="val 16667"/>
            </a:avLst>
          </a:prstGeom>
          <a:solidFill>
            <a:srgbClr val="FFFFFF"/>
          </a:solidFill>
          <a:ln w="25400"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a:lnSpc>
                <a:spcPct val="114000"/>
              </a:lnSpc>
              <a:spcBef>
                <a:spcPts val="0"/>
              </a:spcBef>
              <a:spcAft>
                <a:spcPts val="1000"/>
              </a:spcAft>
            </a:pPr>
            <a:r>
              <a:rPr lang="en-US" sz="1200">
                <a:solidFill>
                  <a:srgbClr val="000000"/>
                </a:solidFill>
                <a:effectLst/>
                <a:latin typeface="Calibri" panose="020F0502020204030204" pitchFamily="34" charset="0"/>
                <a:ea typeface="Calibri" panose="020F0502020204030204" pitchFamily="34" charset="0"/>
              </a:rPr>
              <a:t>Implementation Evaluation &amp; Maintenance</a:t>
            </a:r>
            <a:endParaRPr lang="en-US" sz="1100">
              <a:effectLst/>
              <a:latin typeface="Calibri" panose="020F0502020204030204" pitchFamily="34" charset="0"/>
              <a:ea typeface="Calibri" panose="020F0502020204030204" pitchFamily="34" charset="0"/>
            </a:endParaRPr>
          </a:p>
        </p:txBody>
      </p:sp>
      <p:cxnSp>
        <p:nvCxnSpPr>
          <p:cNvPr id="36" name="Curved Connector 35"/>
          <p:cNvCxnSpPr/>
          <p:nvPr/>
        </p:nvCxnSpPr>
        <p:spPr>
          <a:xfrm rot="16200000" flipH="1">
            <a:off x="7320915" y="4235321"/>
            <a:ext cx="771525" cy="600075"/>
          </a:xfrm>
          <a:prstGeom prst="curvedConnector3">
            <a:avLst>
              <a:gd name="adj1" fmla="val 50000"/>
            </a:avLst>
          </a:prstGeom>
          <a:noFill/>
          <a:ln w="28575" cap="flat" cmpd="sng">
            <a:solidFill>
              <a:srgbClr val="000000"/>
            </a:solidFill>
            <a:prstDash val="solid"/>
            <a:round/>
            <a:headEnd type="none" w="sm" len="sm"/>
            <a:tailEnd type="stealth" w="med" len="med"/>
          </a:ln>
        </p:spPr>
      </p:cxnSp>
      <p:cxnSp>
        <p:nvCxnSpPr>
          <p:cNvPr id="37" name="Curved Connector 36"/>
          <p:cNvCxnSpPr/>
          <p:nvPr/>
        </p:nvCxnSpPr>
        <p:spPr>
          <a:xfrm rot="16200000" flipH="1">
            <a:off x="8387715" y="5276721"/>
            <a:ext cx="771525" cy="600075"/>
          </a:xfrm>
          <a:prstGeom prst="curvedConnector3">
            <a:avLst>
              <a:gd name="adj1" fmla="val 50000"/>
            </a:avLst>
          </a:prstGeom>
          <a:noFill/>
          <a:ln w="28575" cap="flat" cmpd="sng">
            <a:solidFill>
              <a:srgbClr val="000000"/>
            </a:solidFill>
            <a:prstDash val="solid"/>
            <a:round/>
            <a:headEnd type="none" w="sm" len="sm"/>
            <a:tailEnd type="stealth" w="med" len="med"/>
          </a:ln>
        </p:spPr>
      </p:cxnSp>
      <p:cxnSp>
        <p:nvCxnSpPr>
          <p:cNvPr id="38" name="Straight Arrow Connector 37"/>
          <p:cNvCxnSpPr/>
          <p:nvPr/>
        </p:nvCxnSpPr>
        <p:spPr>
          <a:xfrm>
            <a:off x="2416175" y="6232398"/>
            <a:ext cx="0" cy="34573"/>
          </a:xfrm>
          <a:prstGeom prst="straightConnector1">
            <a:avLst/>
          </a:prstGeom>
          <a:noFill/>
          <a:ln w="38100" cap="flat" cmpd="sng">
            <a:solidFill>
              <a:srgbClr val="000000"/>
            </a:solidFill>
            <a:prstDash val="solid"/>
            <a:round/>
            <a:headEnd type="none" w="sm" len="sm"/>
            <a:tailEnd type="stealth" w="med" len="med"/>
          </a:ln>
        </p:spPr>
      </p:cxnSp>
      <p:cxnSp>
        <p:nvCxnSpPr>
          <p:cNvPr id="39" name="Straight Arrow Connector 38"/>
          <p:cNvCxnSpPr/>
          <p:nvPr/>
        </p:nvCxnSpPr>
        <p:spPr>
          <a:xfrm>
            <a:off x="2441575" y="5267198"/>
            <a:ext cx="0" cy="34573"/>
          </a:xfrm>
          <a:prstGeom prst="straightConnector1">
            <a:avLst/>
          </a:prstGeom>
          <a:noFill/>
          <a:ln w="38100" cap="flat" cmpd="sng">
            <a:solidFill>
              <a:srgbClr val="000000"/>
            </a:solidFill>
            <a:prstDash val="solid"/>
            <a:round/>
            <a:headEnd type="none" w="sm" len="sm"/>
            <a:tailEnd type="stealth" w="med" len="med"/>
          </a:ln>
        </p:spPr>
      </p:cxnSp>
      <p:cxnSp>
        <p:nvCxnSpPr>
          <p:cNvPr id="40" name="Straight Arrow Connector 39"/>
          <p:cNvCxnSpPr/>
          <p:nvPr/>
        </p:nvCxnSpPr>
        <p:spPr>
          <a:xfrm>
            <a:off x="2454275" y="4200398"/>
            <a:ext cx="0" cy="34573"/>
          </a:xfrm>
          <a:prstGeom prst="straightConnector1">
            <a:avLst/>
          </a:prstGeom>
          <a:noFill/>
          <a:ln w="38100" cap="flat" cmpd="sng">
            <a:solidFill>
              <a:srgbClr val="000000"/>
            </a:solidFill>
            <a:prstDash val="solid"/>
            <a:round/>
            <a:headEnd type="none" w="sm" len="sm"/>
            <a:tailEnd type="stealth" w="med" len="med"/>
          </a:ln>
        </p:spPr>
      </p:cxnSp>
      <p:sp>
        <p:nvSpPr>
          <p:cNvPr id="41" name="Rectangle 46"/>
          <p:cNvSpPr>
            <a:spLocks noChangeArrowheads="1"/>
          </p:cNvSpPr>
          <p:nvPr/>
        </p:nvSpPr>
        <p:spPr bwMode="auto">
          <a:xfrm>
            <a:off x="2072640" y="-880872"/>
            <a:ext cx="121920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42" name="Rectangle 50"/>
          <p:cNvSpPr>
            <a:spLocks noChangeArrowheads="1"/>
          </p:cNvSpPr>
          <p:nvPr/>
        </p:nvSpPr>
        <p:spPr bwMode="auto">
          <a:xfrm>
            <a:off x="2072640" y="-423672"/>
            <a:ext cx="12192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800" b="0" i="0" u="none" strike="noStrike" cap="none" normalizeH="0" baseline="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chemeClr val="tx1"/>
                </a:solidFill>
                <a:effectLst/>
                <a:latin typeface="Arial" panose="020B0604020202020204" pitchFamily="34" charset="0"/>
              </a:rPr>
              <a:t/>
            </a:r>
            <a:br>
              <a:rPr kumimoji="0" lang="en-US" altLang="en-US" sz="1800" b="0" i="0" u="none" strike="noStrike" cap="none" normalizeH="0" baseline="0" smtClean="0">
                <a:ln>
                  <a:noFill/>
                </a:ln>
                <a:solidFill>
                  <a:schemeClr val="tx1"/>
                </a:solidFill>
                <a:effectLst/>
                <a:latin typeface="Arial" panose="020B0604020202020204" pitchFamily="34" charset="0"/>
              </a:rPr>
            </a:br>
            <a:endParaRPr kumimoji="0" lang="en-US" altLang="en-US" sz="1800" b="0" i="0" u="none" strike="noStrike" cap="none" normalizeH="0" baseline="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smtClean="0">
                <a:ln>
                  <a:noFill/>
                </a:ln>
                <a:solidFill>
                  <a:schemeClr val="tx1"/>
                </a:solidFill>
                <a:effectLst/>
                <a:latin typeface="Arial" panose="020B0604020202020204" pitchFamily="34" charset="0"/>
                <a:ea typeface="Calibri" panose="020F0502020204030204" pitchFamily="34" charset="0"/>
              </a:rPr>
              <a:t>	</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43" name="Rectangle 54"/>
          <p:cNvSpPr>
            <a:spLocks noChangeArrowheads="1"/>
          </p:cNvSpPr>
          <p:nvPr/>
        </p:nvSpPr>
        <p:spPr bwMode="auto">
          <a:xfrm>
            <a:off x="2072640" y="-423672"/>
            <a:ext cx="12192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800" b="0" i="0" u="none" strike="noStrike" cap="none" normalizeH="0" baseline="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68" name="Rectangle 67"/>
          <p:cNvSpPr/>
          <p:nvPr/>
        </p:nvSpPr>
        <p:spPr>
          <a:xfrm>
            <a:off x="8541702" y="1081539"/>
            <a:ext cx="2794355" cy="658642"/>
          </a:xfrm>
          <a:prstGeom prst="rect">
            <a:avLst/>
          </a:prstGeom>
        </p:spPr>
        <p:txBody>
          <a:bodyPr wrap="none">
            <a:spAutoFit/>
          </a:bodyPr>
          <a:lstStyle/>
          <a:p>
            <a:pPr>
              <a:lnSpc>
                <a:spcPct val="115000"/>
              </a:lnSpc>
              <a:spcAft>
                <a:spcPts val="1000"/>
              </a:spcAft>
            </a:pPr>
            <a:r>
              <a:rPr lang="en-US" sz="3200" u="sng" dirty="0">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rPr>
              <a:t>SDLC MODEL</a:t>
            </a:r>
            <a:endParaRPr lang="en-US" sz="3200" u="sng"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xmlns="" val="364232227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733108" y="684014"/>
            <a:ext cx="2250296" cy="369332"/>
          </a:xfrm>
          <a:prstGeom prst="rect">
            <a:avLst/>
          </a:prstGeom>
        </p:spPr>
        <p:txBody>
          <a:bodyPr wrap="none">
            <a:spAutoFit/>
          </a:bodyPr>
          <a:lstStyle/>
          <a:p>
            <a:r>
              <a:rPr lang="en-US" dirty="0">
                <a:effectLst>
                  <a:outerShdw blurRad="38100" dist="38100" dir="2700000" algn="tl">
                    <a:srgbClr val="000000">
                      <a:alpha val="43137"/>
                    </a:srgbClr>
                  </a:outerShdw>
                </a:effectLst>
                <a:latin typeface="Times New Roman" panose="02020603050405020304" pitchFamily="18" charset="0"/>
              </a:rPr>
              <a:t>DATA DICTIONARY</a:t>
            </a:r>
            <a:endParaRPr lang="en-US" dirty="0">
              <a:effectLst>
                <a:outerShdw blurRad="38100" dist="38100" dir="2700000" algn="tl">
                  <a:srgbClr val="000000">
                    <a:alpha val="43137"/>
                  </a:srgbClr>
                </a:outerShdw>
              </a:effectLst>
            </a:endParaRPr>
          </a:p>
        </p:txBody>
      </p:sp>
      <p:graphicFrame>
        <p:nvGraphicFramePr>
          <p:cNvPr id="7" name="Table 6"/>
          <p:cNvGraphicFramePr>
            <a:graphicFrameLocks noGrp="1"/>
          </p:cNvGraphicFramePr>
          <p:nvPr>
            <p:extLst>
              <p:ext uri="{D42A27DB-BD31-4B8C-83A1-F6EECF244321}">
                <p14:modId xmlns:p14="http://schemas.microsoft.com/office/powerpoint/2010/main" xmlns="" val="4177664211"/>
              </p:ext>
            </p:extLst>
          </p:nvPr>
        </p:nvGraphicFramePr>
        <p:xfrm>
          <a:off x="1238758" y="1818514"/>
          <a:ext cx="3141218" cy="1921381"/>
        </p:xfrm>
        <a:graphic>
          <a:graphicData uri="http://schemas.openxmlformats.org/drawingml/2006/table">
            <a:tbl>
              <a:tblPr/>
              <a:tblGrid>
                <a:gridCol w="1570609"/>
                <a:gridCol w="1570609"/>
              </a:tblGrid>
              <a:tr h="395051">
                <a:tc>
                  <a:txBody>
                    <a:bodyPr/>
                    <a:lstStyle/>
                    <a:p>
                      <a:pPr algn="ctr" rtl="0" fontAlgn="t">
                        <a:spcBef>
                          <a:spcPts val="0"/>
                        </a:spcBef>
                        <a:spcAft>
                          <a:spcPts val="1000"/>
                        </a:spcAft>
                      </a:pPr>
                      <a:r>
                        <a:rPr lang="en-US" sz="1600" b="1" i="1" u="none" strike="noStrike" dirty="0" smtClean="0">
                          <a:solidFill>
                            <a:srgbClr val="000000"/>
                          </a:solidFill>
                          <a:effectLst/>
                          <a:latin typeface="Times New Roman" panose="02020603050405020304" pitchFamily="18" charset="0"/>
                        </a:rPr>
                        <a:t>Field Type</a:t>
                      </a:r>
                      <a:endParaRPr lang="en-US" dirty="0">
                        <a:effectLst/>
                      </a:endParaRPr>
                    </a:p>
                  </a:txBody>
                  <a:tcPr marL="68580" marR="685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t">
                        <a:spcBef>
                          <a:spcPts val="0"/>
                        </a:spcBef>
                        <a:spcAft>
                          <a:spcPts val="1000"/>
                        </a:spcAft>
                      </a:pPr>
                      <a:r>
                        <a:rPr lang="en-US" sz="1600" b="1" i="1" u="none" strike="noStrike">
                          <a:solidFill>
                            <a:srgbClr val="000000"/>
                          </a:solidFill>
                          <a:effectLst/>
                          <a:latin typeface="Times New Roman" panose="02020603050405020304" pitchFamily="18" charset="0"/>
                        </a:rPr>
                        <a:t>DataType</a:t>
                      </a:r>
                      <a:endParaRPr lang="en-US">
                        <a:effectLst/>
                      </a:endParaRPr>
                    </a:p>
                  </a:txBody>
                  <a:tcPr marL="68580" marR="685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05266">
                <a:tc>
                  <a:txBody>
                    <a:bodyPr/>
                    <a:lstStyle/>
                    <a:p>
                      <a:pPr rtl="0" fontAlgn="t">
                        <a:spcBef>
                          <a:spcPts val="0"/>
                        </a:spcBef>
                        <a:spcAft>
                          <a:spcPts val="0"/>
                        </a:spcAft>
                      </a:pPr>
                      <a:r>
                        <a:rPr lang="en-US" sz="1100" b="0" i="0" u="none" strike="noStrike" dirty="0">
                          <a:solidFill>
                            <a:srgbClr val="000000"/>
                          </a:solidFill>
                          <a:effectLst/>
                          <a:latin typeface="Times New Roman" panose="02020603050405020304" pitchFamily="18" charset="0"/>
                        </a:rPr>
                        <a:t>            </a:t>
                      </a:r>
                      <a:r>
                        <a:rPr lang="en-US" sz="1100" b="0" i="0" u="none" strike="noStrike" dirty="0" smtClean="0">
                          <a:solidFill>
                            <a:srgbClr val="000000"/>
                          </a:solidFill>
                          <a:effectLst/>
                          <a:latin typeface="Times New Roman" panose="02020603050405020304" pitchFamily="18" charset="0"/>
                        </a:rPr>
                        <a:t>title</a:t>
                      </a:r>
                      <a:endParaRPr lang="en-US" dirty="0">
                        <a:effectLst/>
                      </a:endParaRPr>
                    </a:p>
                  </a:txBody>
                  <a:tcPr marL="68580" marR="685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t">
                        <a:spcBef>
                          <a:spcPts val="0"/>
                        </a:spcBef>
                        <a:spcAft>
                          <a:spcPts val="1000"/>
                        </a:spcAft>
                      </a:pPr>
                      <a:r>
                        <a:rPr lang="en-US" sz="1100" b="0" i="0" u="none" strike="noStrike">
                          <a:solidFill>
                            <a:srgbClr val="000000"/>
                          </a:solidFill>
                          <a:effectLst/>
                          <a:latin typeface="Times New Roman" panose="02020603050405020304" pitchFamily="18" charset="0"/>
                        </a:rPr>
                        <a:t>CharField</a:t>
                      </a:r>
                      <a:endParaRPr lang="en-US">
                        <a:effectLst/>
                      </a:endParaRPr>
                    </a:p>
                  </a:txBody>
                  <a:tcPr marL="68580" marR="685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05266">
                <a:tc>
                  <a:txBody>
                    <a:bodyPr/>
                    <a:lstStyle/>
                    <a:p>
                      <a:pPr algn="ctr" rtl="0" fontAlgn="t">
                        <a:spcBef>
                          <a:spcPts val="0"/>
                        </a:spcBef>
                        <a:spcAft>
                          <a:spcPts val="0"/>
                        </a:spcAft>
                      </a:pPr>
                      <a:r>
                        <a:rPr lang="en-US" sz="1100" b="0" i="0" u="none" strike="noStrike" dirty="0">
                          <a:solidFill>
                            <a:srgbClr val="000000"/>
                          </a:solidFill>
                          <a:effectLst/>
                          <a:latin typeface="Times New Roman" panose="02020603050405020304" pitchFamily="18" charset="0"/>
                        </a:rPr>
                        <a:t>price</a:t>
                      </a:r>
                      <a:endParaRPr lang="en-US" dirty="0">
                        <a:effectLst/>
                      </a:endParaRPr>
                    </a:p>
                  </a:txBody>
                  <a:tcPr marL="68580" marR="685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t">
                        <a:spcBef>
                          <a:spcPts val="0"/>
                        </a:spcBef>
                        <a:spcAft>
                          <a:spcPts val="1000"/>
                        </a:spcAft>
                      </a:pPr>
                      <a:r>
                        <a:rPr lang="en-US" sz="1100" b="0" i="0" u="none" strike="noStrike">
                          <a:solidFill>
                            <a:srgbClr val="000000"/>
                          </a:solidFill>
                          <a:effectLst/>
                          <a:latin typeface="Times New Roman" panose="02020603050405020304" pitchFamily="18" charset="0"/>
                        </a:rPr>
                        <a:t>FloatField</a:t>
                      </a:r>
                      <a:endParaRPr lang="en-US">
                        <a:effectLst/>
                      </a:endParaRPr>
                    </a:p>
                  </a:txBody>
                  <a:tcPr marL="68580" marR="685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05266">
                <a:tc>
                  <a:txBody>
                    <a:bodyPr/>
                    <a:lstStyle/>
                    <a:p>
                      <a:pPr algn="ctr" rtl="0" fontAlgn="t">
                        <a:spcBef>
                          <a:spcPts val="0"/>
                        </a:spcBef>
                        <a:spcAft>
                          <a:spcPts val="0"/>
                        </a:spcAft>
                      </a:pPr>
                      <a:r>
                        <a:rPr lang="en-US" sz="1100" b="0" i="0" u="none" strike="noStrike">
                          <a:solidFill>
                            <a:srgbClr val="000000"/>
                          </a:solidFill>
                          <a:effectLst/>
                          <a:latin typeface="Times New Roman" panose="02020603050405020304" pitchFamily="18" charset="0"/>
                        </a:rPr>
                        <a:t>desc</a:t>
                      </a:r>
                      <a:endParaRPr lang="en-US">
                        <a:effectLst/>
                      </a:endParaRPr>
                    </a:p>
                  </a:txBody>
                  <a:tcPr marL="68580" marR="685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t">
                        <a:spcBef>
                          <a:spcPts val="0"/>
                        </a:spcBef>
                        <a:spcAft>
                          <a:spcPts val="1000"/>
                        </a:spcAft>
                      </a:pPr>
                      <a:r>
                        <a:rPr lang="en-US" sz="1100" b="0" i="0" u="none" strike="noStrike">
                          <a:solidFill>
                            <a:srgbClr val="000000"/>
                          </a:solidFill>
                          <a:effectLst/>
                          <a:latin typeface="Times New Roman" panose="02020603050405020304" pitchFamily="18" charset="0"/>
                        </a:rPr>
                        <a:t>TextField</a:t>
                      </a:r>
                      <a:endParaRPr lang="en-US">
                        <a:effectLst/>
                      </a:endParaRPr>
                    </a:p>
                  </a:txBody>
                  <a:tcPr marL="68580" marR="685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05266">
                <a:tc>
                  <a:txBody>
                    <a:bodyPr/>
                    <a:lstStyle/>
                    <a:p>
                      <a:pPr algn="ctr" rtl="0" fontAlgn="t">
                        <a:spcBef>
                          <a:spcPts val="0"/>
                        </a:spcBef>
                        <a:spcAft>
                          <a:spcPts val="0"/>
                        </a:spcAft>
                      </a:pPr>
                      <a:r>
                        <a:rPr lang="en-US" sz="1100" b="0" i="0" u="none" strike="noStrike">
                          <a:solidFill>
                            <a:srgbClr val="000000"/>
                          </a:solidFill>
                          <a:effectLst/>
                          <a:latin typeface="Times New Roman" panose="02020603050405020304" pitchFamily="18" charset="0"/>
                        </a:rPr>
                        <a:t>category</a:t>
                      </a:r>
                      <a:endParaRPr lang="en-US">
                        <a:effectLst/>
                      </a:endParaRPr>
                    </a:p>
                  </a:txBody>
                  <a:tcPr marL="68580" marR="685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t">
                        <a:spcBef>
                          <a:spcPts val="0"/>
                        </a:spcBef>
                        <a:spcAft>
                          <a:spcPts val="1000"/>
                        </a:spcAft>
                      </a:pPr>
                      <a:r>
                        <a:rPr lang="en-US" sz="1100" b="0" i="0" u="none" strike="noStrike">
                          <a:solidFill>
                            <a:srgbClr val="000000"/>
                          </a:solidFill>
                          <a:effectLst/>
                          <a:latin typeface="Times New Roman" panose="02020603050405020304" pitchFamily="18" charset="0"/>
                        </a:rPr>
                        <a:t>CharField</a:t>
                      </a:r>
                      <a:endParaRPr lang="en-US">
                        <a:effectLst/>
                      </a:endParaRPr>
                    </a:p>
                  </a:txBody>
                  <a:tcPr marL="68580" marR="685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05266">
                <a:tc>
                  <a:txBody>
                    <a:bodyPr/>
                    <a:lstStyle/>
                    <a:p>
                      <a:pPr algn="ctr" rtl="0" fontAlgn="t">
                        <a:spcBef>
                          <a:spcPts val="0"/>
                        </a:spcBef>
                        <a:spcAft>
                          <a:spcPts val="0"/>
                        </a:spcAft>
                      </a:pPr>
                      <a:r>
                        <a:rPr lang="en-US" sz="1100" b="0" i="0" u="none" strike="noStrike">
                          <a:solidFill>
                            <a:srgbClr val="000000"/>
                          </a:solidFill>
                          <a:effectLst/>
                          <a:latin typeface="Times New Roman" panose="02020603050405020304" pitchFamily="18" charset="0"/>
                        </a:rPr>
                        <a:t>image</a:t>
                      </a:r>
                      <a:endParaRPr lang="en-US">
                        <a:effectLst/>
                      </a:endParaRPr>
                    </a:p>
                  </a:txBody>
                  <a:tcPr marL="68580" marR="685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t">
                        <a:spcBef>
                          <a:spcPts val="0"/>
                        </a:spcBef>
                        <a:spcAft>
                          <a:spcPts val="1000"/>
                        </a:spcAft>
                      </a:pPr>
                      <a:r>
                        <a:rPr lang="en-US" sz="1100" b="0" i="0" u="none" strike="noStrike" dirty="0" err="1">
                          <a:solidFill>
                            <a:srgbClr val="000000"/>
                          </a:solidFill>
                          <a:effectLst/>
                          <a:latin typeface="Times New Roman" panose="02020603050405020304" pitchFamily="18" charset="0"/>
                        </a:rPr>
                        <a:t>ImageField</a:t>
                      </a:r>
                      <a:endParaRPr lang="en-US" dirty="0">
                        <a:effectLst/>
                      </a:endParaRPr>
                    </a:p>
                  </a:txBody>
                  <a:tcPr marL="68580" marR="685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sp>
        <p:nvSpPr>
          <p:cNvPr id="8" name="Rectangle 3"/>
          <p:cNvSpPr>
            <a:spLocks noChangeArrowheads="1"/>
          </p:cNvSpPr>
          <p:nvPr/>
        </p:nvSpPr>
        <p:spPr bwMode="auto">
          <a:xfrm>
            <a:off x="1028446" y="1299568"/>
            <a:ext cx="121920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1" u="none" strike="noStrike" cap="none" normalizeH="0" baseline="0" dirty="0" smtClean="0">
                <a:ln>
                  <a:noFill/>
                </a:ln>
                <a:solidFill>
                  <a:srgbClr val="000000"/>
                </a:solidFill>
                <a:effectLst/>
                <a:latin typeface="Andalus" charset="0"/>
              </a:rPr>
              <a:t>Picture Table:-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0" name="Rectangle 4"/>
          <p:cNvSpPr>
            <a:spLocks noChangeArrowheads="1"/>
          </p:cNvSpPr>
          <p:nvPr/>
        </p:nvSpPr>
        <p:spPr bwMode="auto">
          <a:xfrm>
            <a:off x="5070094" y="1880258"/>
            <a:ext cx="16962196" cy="49244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xmlns="" val="4060449390"/>
              </p:ext>
            </p:extLst>
          </p:nvPr>
        </p:nvGraphicFramePr>
        <p:xfrm>
          <a:off x="5176774" y="1732619"/>
          <a:ext cx="2979674" cy="1504356"/>
        </p:xfrm>
        <a:graphic>
          <a:graphicData uri="http://schemas.openxmlformats.org/drawingml/2006/table">
            <a:tbl>
              <a:tblPr/>
              <a:tblGrid>
                <a:gridCol w="1489837"/>
                <a:gridCol w="1489837"/>
              </a:tblGrid>
              <a:tr h="393998">
                <a:tc>
                  <a:txBody>
                    <a:bodyPr/>
                    <a:lstStyle/>
                    <a:p>
                      <a:pPr algn="ctr" rtl="0" fontAlgn="t">
                        <a:spcBef>
                          <a:spcPts val="0"/>
                        </a:spcBef>
                        <a:spcAft>
                          <a:spcPts val="1000"/>
                        </a:spcAft>
                      </a:pPr>
                      <a:r>
                        <a:rPr lang="en-US" sz="1600" b="1" i="1" u="none" strike="noStrike" dirty="0" smtClean="0">
                          <a:solidFill>
                            <a:srgbClr val="000000"/>
                          </a:solidFill>
                          <a:effectLst/>
                          <a:latin typeface="Times New Roman" panose="02020603050405020304" pitchFamily="18" charset="0"/>
                        </a:rPr>
                        <a:t>Field Type</a:t>
                      </a:r>
                      <a:endParaRPr lang="en-US" dirty="0">
                        <a:effectLst/>
                      </a:endParaRPr>
                    </a:p>
                  </a:txBody>
                  <a:tcPr marL="68580" marR="685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t">
                        <a:spcBef>
                          <a:spcPts val="0"/>
                        </a:spcBef>
                        <a:spcAft>
                          <a:spcPts val="1000"/>
                        </a:spcAft>
                      </a:pPr>
                      <a:r>
                        <a:rPr lang="en-US" sz="1600" b="1" i="1" u="none" strike="noStrike" dirty="0" smtClean="0">
                          <a:solidFill>
                            <a:srgbClr val="000000"/>
                          </a:solidFill>
                          <a:effectLst/>
                          <a:latin typeface="Times New Roman" panose="02020603050405020304" pitchFamily="18" charset="0"/>
                        </a:rPr>
                        <a:t>Data Type</a:t>
                      </a:r>
                      <a:endParaRPr lang="en-US" dirty="0">
                        <a:effectLst/>
                      </a:endParaRPr>
                    </a:p>
                  </a:txBody>
                  <a:tcPr marL="68580" marR="685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04453">
                <a:tc>
                  <a:txBody>
                    <a:bodyPr/>
                    <a:lstStyle/>
                    <a:p>
                      <a:pPr algn="ctr" rtl="0" fontAlgn="t">
                        <a:spcBef>
                          <a:spcPts val="0"/>
                        </a:spcBef>
                        <a:spcAft>
                          <a:spcPts val="0"/>
                        </a:spcAft>
                      </a:pPr>
                      <a:r>
                        <a:rPr lang="en-US" sz="1100" b="0" i="0" u="none" strike="noStrike">
                          <a:solidFill>
                            <a:srgbClr val="000000"/>
                          </a:solidFill>
                          <a:effectLst/>
                          <a:latin typeface="Times New Roman" panose="02020603050405020304" pitchFamily="18" charset="0"/>
                        </a:rPr>
                        <a:t>user</a:t>
                      </a:r>
                      <a:endParaRPr lang="en-US">
                        <a:effectLst/>
                      </a:endParaRPr>
                    </a:p>
                  </a:txBody>
                  <a:tcPr marL="68580" marR="685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t">
                        <a:spcBef>
                          <a:spcPts val="0"/>
                        </a:spcBef>
                        <a:spcAft>
                          <a:spcPts val="1000"/>
                        </a:spcAft>
                      </a:pPr>
                      <a:r>
                        <a:rPr lang="en-US" sz="1100" b="0" i="0" u="none" strike="noStrike">
                          <a:solidFill>
                            <a:srgbClr val="000000"/>
                          </a:solidFill>
                          <a:effectLst/>
                          <a:latin typeface="Times New Roman" panose="02020603050405020304" pitchFamily="18" charset="0"/>
                        </a:rPr>
                        <a:t>CharField(FK)</a:t>
                      </a:r>
                      <a:endParaRPr lang="en-US">
                        <a:effectLst/>
                      </a:endParaRPr>
                    </a:p>
                  </a:txBody>
                  <a:tcPr marL="68580" marR="685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04453">
                <a:tc>
                  <a:txBody>
                    <a:bodyPr/>
                    <a:lstStyle/>
                    <a:p>
                      <a:pPr algn="ctr" rtl="0" fontAlgn="t">
                        <a:spcBef>
                          <a:spcPts val="0"/>
                        </a:spcBef>
                        <a:spcAft>
                          <a:spcPts val="0"/>
                        </a:spcAft>
                      </a:pPr>
                      <a:r>
                        <a:rPr lang="en-US" sz="1100" b="0" i="0" u="none" strike="noStrike">
                          <a:solidFill>
                            <a:srgbClr val="000000"/>
                          </a:solidFill>
                          <a:effectLst/>
                          <a:latin typeface="Times New Roman" panose="02020603050405020304" pitchFamily="18" charset="0"/>
                        </a:rPr>
                        <a:t>picture</a:t>
                      </a:r>
                      <a:endParaRPr lang="en-US">
                        <a:effectLst/>
                      </a:endParaRPr>
                    </a:p>
                  </a:txBody>
                  <a:tcPr marL="68580" marR="685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t">
                        <a:spcBef>
                          <a:spcPts val="0"/>
                        </a:spcBef>
                        <a:spcAft>
                          <a:spcPts val="1000"/>
                        </a:spcAft>
                      </a:pPr>
                      <a:r>
                        <a:rPr lang="en-US" sz="1100" b="0" i="0" u="none" strike="noStrike">
                          <a:solidFill>
                            <a:srgbClr val="000000"/>
                          </a:solidFill>
                          <a:effectLst/>
                          <a:latin typeface="Times New Roman" panose="02020603050405020304" pitchFamily="18" charset="0"/>
                        </a:rPr>
                        <a:t>CharField(FK)</a:t>
                      </a:r>
                      <a:endParaRPr lang="en-US">
                        <a:effectLst/>
                      </a:endParaRPr>
                    </a:p>
                  </a:txBody>
                  <a:tcPr marL="68580" marR="685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501452">
                <a:tc>
                  <a:txBody>
                    <a:bodyPr/>
                    <a:lstStyle/>
                    <a:p>
                      <a:pPr algn="ctr" rtl="0" fontAlgn="t">
                        <a:spcBef>
                          <a:spcPts val="0"/>
                        </a:spcBef>
                        <a:spcAft>
                          <a:spcPts val="0"/>
                        </a:spcAft>
                      </a:pPr>
                      <a:r>
                        <a:rPr lang="en-US" sz="1100" b="0" i="0" u="none" strike="noStrike">
                          <a:solidFill>
                            <a:srgbClr val="000000"/>
                          </a:solidFill>
                          <a:effectLst/>
                          <a:latin typeface="Times New Roman" panose="02020603050405020304" pitchFamily="18" charset="0"/>
                        </a:rPr>
                        <a:t>quantity</a:t>
                      </a:r>
                      <a:endParaRPr lang="en-US">
                        <a:effectLst/>
                      </a:endParaRPr>
                    </a:p>
                  </a:txBody>
                  <a:tcPr marL="68580" marR="685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t">
                        <a:spcBef>
                          <a:spcPts val="0"/>
                        </a:spcBef>
                        <a:spcAft>
                          <a:spcPts val="1000"/>
                        </a:spcAft>
                      </a:pPr>
                      <a:r>
                        <a:rPr lang="en-US" sz="1100" b="0" i="0" u="none" strike="noStrike" dirty="0" err="1">
                          <a:solidFill>
                            <a:srgbClr val="000000"/>
                          </a:solidFill>
                          <a:effectLst/>
                          <a:latin typeface="Times New Roman" panose="02020603050405020304" pitchFamily="18" charset="0"/>
                        </a:rPr>
                        <a:t>PositiveIntegerField</a:t>
                      </a:r>
                      <a:endParaRPr lang="en-US" dirty="0">
                        <a:effectLst/>
                      </a:endParaRPr>
                    </a:p>
                  </a:txBody>
                  <a:tcPr marL="68580" marR="685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sp>
        <p:nvSpPr>
          <p:cNvPr id="12" name="Rectangle 5"/>
          <p:cNvSpPr>
            <a:spLocks noChangeArrowheads="1"/>
          </p:cNvSpPr>
          <p:nvPr/>
        </p:nvSpPr>
        <p:spPr bwMode="auto">
          <a:xfrm>
            <a:off x="5207254" y="1299568"/>
            <a:ext cx="121920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1" u="none" strike="noStrike" cap="none" normalizeH="0" baseline="0" dirty="0" smtClean="0">
                <a:ln>
                  <a:noFill/>
                </a:ln>
                <a:solidFill>
                  <a:srgbClr val="000000"/>
                </a:solidFill>
                <a:effectLst/>
                <a:latin typeface="Andalus" charset="0"/>
              </a:rPr>
              <a:t>Cart Table:-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graphicFrame>
        <p:nvGraphicFramePr>
          <p:cNvPr id="13" name="Table 12"/>
          <p:cNvGraphicFramePr>
            <a:graphicFrameLocks noGrp="1"/>
          </p:cNvGraphicFramePr>
          <p:nvPr>
            <p:extLst>
              <p:ext uri="{D42A27DB-BD31-4B8C-83A1-F6EECF244321}">
                <p14:modId xmlns:p14="http://schemas.microsoft.com/office/powerpoint/2010/main" xmlns="" val="924949605"/>
              </p:ext>
            </p:extLst>
          </p:nvPr>
        </p:nvGraphicFramePr>
        <p:xfrm>
          <a:off x="8453374" y="4108814"/>
          <a:ext cx="2527300" cy="1889760"/>
        </p:xfrm>
        <a:graphic>
          <a:graphicData uri="http://schemas.openxmlformats.org/drawingml/2006/table">
            <a:tbl>
              <a:tblPr/>
              <a:tblGrid>
                <a:gridCol w="1263650"/>
                <a:gridCol w="1263650"/>
              </a:tblGrid>
              <a:tr h="0">
                <a:tc>
                  <a:txBody>
                    <a:bodyPr/>
                    <a:lstStyle/>
                    <a:p>
                      <a:pPr algn="ctr" rtl="0" fontAlgn="t">
                        <a:spcBef>
                          <a:spcPts val="0"/>
                        </a:spcBef>
                        <a:spcAft>
                          <a:spcPts val="1000"/>
                        </a:spcAft>
                      </a:pPr>
                      <a:r>
                        <a:rPr lang="en-US" sz="1600" b="1" i="1" u="none" strike="noStrike" dirty="0" smtClean="0">
                          <a:solidFill>
                            <a:srgbClr val="000000"/>
                          </a:solidFill>
                          <a:effectLst/>
                          <a:latin typeface="Times New Roman" panose="02020603050405020304" pitchFamily="18" charset="0"/>
                        </a:rPr>
                        <a:t>Field Type</a:t>
                      </a:r>
                      <a:endParaRPr lang="en-US" dirty="0">
                        <a:effectLst/>
                      </a:endParaRPr>
                    </a:p>
                  </a:txBody>
                  <a:tcPr marL="68580" marR="685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t">
                        <a:spcBef>
                          <a:spcPts val="0"/>
                        </a:spcBef>
                        <a:spcAft>
                          <a:spcPts val="1000"/>
                        </a:spcAft>
                      </a:pPr>
                      <a:r>
                        <a:rPr lang="en-US" sz="1600" b="1" i="1" u="none" strike="noStrike">
                          <a:solidFill>
                            <a:srgbClr val="000000"/>
                          </a:solidFill>
                          <a:effectLst/>
                          <a:latin typeface="Times New Roman" panose="02020603050405020304" pitchFamily="18" charset="0"/>
                        </a:rPr>
                        <a:t>DataType</a:t>
                      </a:r>
                      <a:endParaRPr lang="en-US">
                        <a:effectLst/>
                      </a:endParaRPr>
                    </a:p>
                  </a:txBody>
                  <a:tcPr marL="68580" marR="685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0">
                <a:tc>
                  <a:txBody>
                    <a:bodyPr/>
                    <a:lstStyle/>
                    <a:p>
                      <a:pPr algn="ctr" rtl="0" fontAlgn="t">
                        <a:spcBef>
                          <a:spcPts val="0"/>
                        </a:spcBef>
                        <a:spcAft>
                          <a:spcPts val="0"/>
                        </a:spcAft>
                      </a:pPr>
                      <a:r>
                        <a:rPr lang="en-US" sz="1100" b="0" i="0" u="none" strike="noStrike">
                          <a:solidFill>
                            <a:srgbClr val="000000"/>
                          </a:solidFill>
                          <a:effectLst/>
                          <a:latin typeface="Times New Roman" panose="02020603050405020304" pitchFamily="18" charset="0"/>
                        </a:rPr>
                        <a:t>user</a:t>
                      </a:r>
                      <a:endParaRPr lang="en-US">
                        <a:effectLst/>
                      </a:endParaRPr>
                    </a:p>
                  </a:txBody>
                  <a:tcPr marL="68580" marR="685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t">
                        <a:spcBef>
                          <a:spcPts val="0"/>
                        </a:spcBef>
                        <a:spcAft>
                          <a:spcPts val="1000"/>
                        </a:spcAft>
                      </a:pPr>
                      <a:r>
                        <a:rPr lang="en-US" sz="1100" b="0" i="0" u="none" strike="noStrike" dirty="0" err="1">
                          <a:solidFill>
                            <a:srgbClr val="000000"/>
                          </a:solidFill>
                          <a:effectLst/>
                          <a:latin typeface="Times New Roman" panose="02020603050405020304" pitchFamily="18" charset="0"/>
                        </a:rPr>
                        <a:t>CharField</a:t>
                      </a:r>
                      <a:r>
                        <a:rPr lang="en-US" sz="1100" b="0" i="0" u="none" strike="noStrike" dirty="0">
                          <a:solidFill>
                            <a:srgbClr val="000000"/>
                          </a:solidFill>
                          <a:effectLst/>
                          <a:latin typeface="Times New Roman" panose="02020603050405020304" pitchFamily="18" charset="0"/>
                        </a:rPr>
                        <a:t>(FK)</a:t>
                      </a:r>
                      <a:endParaRPr lang="en-US" dirty="0">
                        <a:effectLst/>
                      </a:endParaRPr>
                    </a:p>
                  </a:txBody>
                  <a:tcPr marL="68580" marR="685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0">
                <a:tc>
                  <a:txBody>
                    <a:bodyPr/>
                    <a:lstStyle/>
                    <a:p>
                      <a:pPr algn="ctr" rtl="0" fontAlgn="t">
                        <a:spcBef>
                          <a:spcPts val="0"/>
                        </a:spcBef>
                        <a:spcAft>
                          <a:spcPts val="0"/>
                        </a:spcAft>
                      </a:pPr>
                      <a:r>
                        <a:rPr lang="en-US" sz="1100" b="0" i="0" u="none" strike="noStrike">
                          <a:solidFill>
                            <a:srgbClr val="000000"/>
                          </a:solidFill>
                          <a:effectLst/>
                          <a:latin typeface="Times New Roman" panose="02020603050405020304" pitchFamily="18" charset="0"/>
                        </a:rPr>
                        <a:t>name</a:t>
                      </a:r>
                      <a:endParaRPr lang="en-US">
                        <a:effectLst/>
                      </a:endParaRPr>
                    </a:p>
                  </a:txBody>
                  <a:tcPr marL="68580" marR="685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t">
                        <a:spcBef>
                          <a:spcPts val="0"/>
                        </a:spcBef>
                        <a:spcAft>
                          <a:spcPts val="1000"/>
                        </a:spcAft>
                      </a:pPr>
                      <a:r>
                        <a:rPr lang="en-US" sz="1100" b="0" i="0" u="none" strike="noStrike">
                          <a:solidFill>
                            <a:srgbClr val="000000"/>
                          </a:solidFill>
                          <a:effectLst/>
                          <a:latin typeface="Times New Roman" panose="02020603050405020304" pitchFamily="18" charset="0"/>
                        </a:rPr>
                        <a:t>CharField</a:t>
                      </a:r>
                      <a:endParaRPr lang="en-US">
                        <a:effectLst/>
                      </a:endParaRPr>
                    </a:p>
                  </a:txBody>
                  <a:tcPr marL="68580" marR="685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0">
                <a:tc>
                  <a:txBody>
                    <a:bodyPr/>
                    <a:lstStyle/>
                    <a:p>
                      <a:pPr algn="ctr" rtl="0" fontAlgn="t">
                        <a:spcBef>
                          <a:spcPts val="0"/>
                        </a:spcBef>
                        <a:spcAft>
                          <a:spcPts val="0"/>
                        </a:spcAft>
                      </a:pPr>
                      <a:r>
                        <a:rPr lang="en-US" sz="1100" b="0" i="0" u="none" strike="noStrike">
                          <a:solidFill>
                            <a:srgbClr val="000000"/>
                          </a:solidFill>
                          <a:effectLst/>
                          <a:latin typeface="Times New Roman" panose="02020603050405020304" pitchFamily="18" charset="0"/>
                        </a:rPr>
                        <a:t>city</a:t>
                      </a:r>
                      <a:endParaRPr lang="en-US">
                        <a:effectLst/>
                      </a:endParaRPr>
                    </a:p>
                  </a:txBody>
                  <a:tcPr marL="68580" marR="685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t">
                        <a:spcBef>
                          <a:spcPts val="0"/>
                        </a:spcBef>
                        <a:spcAft>
                          <a:spcPts val="1000"/>
                        </a:spcAft>
                      </a:pPr>
                      <a:r>
                        <a:rPr lang="en-US" sz="1100" b="0" i="0" u="none" strike="noStrike">
                          <a:solidFill>
                            <a:srgbClr val="000000"/>
                          </a:solidFill>
                          <a:effectLst/>
                          <a:latin typeface="Times New Roman" panose="02020603050405020304" pitchFamily="18" charset="0"/>
                        </a:rPr>
                        <a:t>CharField</a:t>
                      </a:r>
                      <a:endParaRPr lang="en-US">
                        <a:effectLst/>
                      </a:endParaRPr>
                    </a:p>
                  </a:txBody>
                  <a:tcPr marL="68580" marR="685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0">
                <a:tc>
                  <a:txBody>
                    <a:bodyPr/>
                    <a:lstStyle/>
                    <a:p>
                      <a:pPr rtl="0" fontAlgn="t">
                        <a:spcBef>
                          <a:spcPts val="0"/>
                        </a:spcBef>
                        <a:spcAft>
                          <a:spcPts val="0"/>
                        </a:spcAft>
                      </a:pPr>
                      <a:r>
                        <a:rPr lang="en-US" sz="1100" b="0" i="0" u="none" strike="noStrike">
                          <a:solidFill>
                            <a:srgbClr val="000000"/>
                          </a:solidFill>
                          <a:effectLst/>
                          <a:latin typeface="Times New Roman" panose="02020603050405020304" pitchFamily="18" charset="0"/>
                        </a:rPr>
                        <a:t>                      state</a:t>
                      </a:r>
                      <a:endParaRPr lang="en-US">
                        <a:effectLst/>
                      </a:endParaRPr>
                    </a:p>
                  </a:txBody>
                  <a:tcPr marL="68580" marR="685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t">
                        <a:spcBef>
                          <a:spcPts val="0"/>
                        </a:spcBef>
                        <a:spcAft>
                          <a:spcPts val="1000"/>
                        </a:spcAft>
                      </a:pPr>
                      <a:r>
                        <a:rPr lang="en-US" sz="1100" b="0" i="0" u="none" strike="noStrike">
                          <a:solidFill>
                            <a:srgbClr val="000000"/>
                          </a:solidFill>
                          <a:effectLst/>
                          <a:latin typeface="Times New Roman" panose="02020603050405020304" pitchFamily="18" charset="0"/>
                        </a:rPr>
                        <a:t>CharField</a:t>
                      </a:r>
                      <a:endParaRPr lang="en-US">
                        <a:effectLst/>
                      </a:endParaRPr>
                    </a:p>
                  </a:txBody>
                  <a:tcPr marL="68580" marR="685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0">
                <a:tc>
                  <a:txBody>
                    <a:bodyPr/>
                    <a:lstStyle/>
                    <a:p>
                      <a:pPr algn="ctr" rtl="0" fontAlgn="t">
                        <a:spcBef>
                          <a:spcPts val="0"/>
                        </a:spcBef>
                        <a:spcAft>
                          <a:spcPts val="0"/>
                        </a:spcAft>
                      </a:pPr>
                      <a:r>
                        <a:rPr lang="en-US" sz="1100" b="0" i="0" u="none" strike="noStrike">
                          <a:solidFill>
                            <a:srgbClr val="000000"/>
                          </a:solidFill>
                          <a:effectLst/>
                          <a:latin typeface="Times New Roman" panose="02020603050405020304" pitchFamily="18" charset="0"/>
                        </a:rPr>
                        <a:t>zipcode</a:t>
                      </a:r>
                      <a:endParaRPr lang="en-US">
                        <a:effectLst/>
                      </a:endParaRPr>
                    </a:p>
                  </a:txBody>
                  <a:tcPr marL="68580" marR="685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t">
                        <a:spcBef>
                          <a:spcPts val="0"/>
                        </a:spcBef>
                        <a:spcAft>
                          <a:spcPts val="1000"/>
                        </a:spcAft>
                      </a:pPr>
                      <a:r>
                        <a:rPr lang="en-US" sz="1100" b="0" i="0" u="none" strike="noStrike">
                          <a:solidFill>
                            <a:srgbClr val="000000"/>
                          </a:solidFill>
                          <a:effectLst/>
                          <a:latin typeface="Times New Roman" panose="02020603050405020304" pitchFamily="18" charset="0"/>
                        </a:rPr>
                        <a:t>IntegerField</a:t>
                      </a:r>
                      <a:endParaRPr lang="en-US">
                        <a:effectLst/>
                      </a:endParaRPr>
                    </a:p>
                  </a:txBody>
                  <a:tcPr marL="68580" marR="685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0">
                <a:tc>
                  <a:txBody>
                    <a:bodyPr/>
                    <a:lstStyle/>
                    <a:p>
                      <a:pPr algn="ctr" rtl="0" fontAlgn="t">
                        <a:spcBef>
                          <a:spcPts val="0"/>
                        </a:spcBef>
                        <a:spcAft>
                          <a:spcPts val="0"/>
                        </a:spcAft>
                      </a:pPr>
                      <a:r>
                        <a:rPr lang="en-US" sz="1100" b="0" i="0" u="none" strike="noStrike">
                          <a:solidFill>
                            <a:srgbClr val="000000"/>
                          </a:solidFill>
                          <a:effectLst/>
                          <a:latin typeface="Times New Roman" panose="02020603050405020304" pitchFamily="18" charset="0"/>
                        </a:rPr>
                        <a:t>address</a:t>
                      </a:r>
                      <a:endParaRPr lang="en-US">
                        <a:effectLst/>
                      </a:endParaRPr>
                    </a:p>
                  </a:txBody>
                  <a:tcPr marL="68580" marR="685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t">
                        <a:spcBef>
                          <a:spcPts val="0"/>
                        </a:spcBef>
                        <a:spcAft>
                          <a:spcPts val="1000"/>
                        </a:spcAft>
                      </a:pPr>
                      <a:r>
                        <a:rPr lang="en-US" sz="1100" b="0" i="0" u="none" strike="noStrike" dirty="0" err="1">
                          <a:solidFill>
                            <a:srgbClr val="000000"/>
                          </a:solidFill>
                          <a:effectLst/>
                          <a:latin typeface="Times New Roman" panose="02020603050405020304" pitchFamily="18" charset="0"/>
                        </a:rPr>
                        <a:t>CharField</a:t>
                      </a:r>
                      <a:endParaRPr lang="en-US" dirty="0">
                        <a:effectLst/>
                      </a:endParaRPr>
                    </a:p>
                  </a:txBody>
                  <a:tcPr marL="68580" marR="685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sp>
        <p:nvSpPr>
          <p:cNvPr id="14" name="Rectangle 6"/>
          <p:cNvSpPr>
            <a:spLocks noChangeArrowheads="1"/>
          </p:cNvSpPr>
          <p:nvPr/>
        </p:nvSpPr>
        <p:spPr bwMode="auto">
          <a:xfrm>
            <a:off x="8352790" y="3585594"/>
            <a:ext cx="2556002" cy="67710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1" u="none" strike="noStrike" cap="none" normalizeH="0" baseline="0" dirty="0" smtClean="0">
                <a:ln>
                  <a:noFill/>
                </a:ln>
                <a:solidFill>
                  <a:srgbClr val="000000"/>
                </a:solidFill>
                <a:effectLst/>
                <a:latin typeface="Andalus" charset="0"/>
              </a:rPr>
              <a:t>Customer</a:t>
            </a:r>
            <a:r>
              <a:rPr kumimoji="0" lang="en-US" altLang="en-US" sz="2000" b="1" i="1" u="none" strike="noStrike" cap="none" normalizeH="0" dirty="0" smtClean="0">
                <a:ln>
                  <a:noFill/>
                </a:ln>
                <a:solidFill>
                  <a:srgbClr val="000000"/>
                </a:solidFill>
                <a:effectLst/>
                <a:latin typeface="Andalus" charset="0"/>
              </a:rPr>
              <a:t> </a:t>
            </a:r>
            <a:r>
              <a:rPr kumimoji="0" lang="en-US" altLang="en-US" sz="2000" b="1" i="1" u="none" strike="noStrike" cap="none" normalizeH="0" baseline="0" dirty="0" smtClean="0">
                <a:ln>
                  <a:noFill/>
                </a:ln>
                <a:solidFill>
                  <a:srgbClr val="000000"/>
                </a:solidFill>
                <a:effectLst/>
                <a:latin typeface="Andalus" charset="0"/>
              </a:rPr>
              <a:t>Table:-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6" name="Rectangle 15"/>
          <p:cNvSpPr/>
          <p:nvPr/>
        </p:nvSpPr>
        <p:spPr>
          <a:xfrm>
            <a:off x="7890220" y="1176078"/>
            <a:ext cx="2830647" cy="369332"/>
          </a:xfrm>
          <a:prstGeom prst="rect">
            <a:avLst/>
          </a:prstGeom>
        </p:spPr>
        <p:txBody>
          <a:bodyPr wrap="none">
            <a:spAutoFit/>
          </a:bodyPr>
          <a:lstStyle/>
          <a:p>
            <a:pPr lvl="0" indent="457200" defTabSz="914400" eaLnBrk="0" fontAlgn="base" hangingPunct="0">
              <a:spcBef>
                <a:spcPct val="0"/>
              </a:spcBef>
              <a:spcAft>
                <a:spcPct val="0"/>
              </a:spcAft>
            </a:pPr>
            <a:r>
              <a:rPr lang="en-US" altLang="en-US" b="1" i="1" dirty="0" err="1">
                <a:solidFill>
                  <a:srgbClr val="000000"/>
                </a:solidFill>
                <a:latin typeface="Andalus"/>
              </a:rPr>
              <a:t>OrderPlaced</a:t>
            </a:r>
            <a:r>
              <a:rPr lang="en-US" altLang="en-US" b="1" i="1" dirty="0">
                <a:solidFill>
                  <a:srgbClr val="000000"/>
                </a:solidFill>
                <a:latin typeface="Andalus"/>
              </a:rPr>
              <a:t> Table:-</a:t>
            </a:r>
            <a:endParaRPr lang="en-US" altLang="en-US" sz="700" dirty="0"/>
          </a:p>
        </p:txBody>
      </p:sp>
      <p:graphicFrame>
        <p:nvGraphicFramePr>
          <p:cNvPr id="17" name="Table 16"/>
          <p:cNvGraphicFramePr>
            <a:graphicFrameLocks noGrp="1"/>
          </p:cNvGraphicFramePr>
          <p:nvPr>
            <p:extLst>
              <p:ext uri="{D42A27DB-BD31-4B8C-83A1-F6EECF244321}">
                <p14:modId xmlns:p14="http://schemas.microsoft.com/office/powerpoint/2010/main" xmlns="" val="2396164784"/>
              </p:ext>
            </p:extLst>
          </p:nvPr>
        </p:nvGraphicFramePr>
        <p:xfrm>
          <a:off x="8385047" y="1669796"/>
          <a:ext cx="3008376" cy="1889760"/>
        </p:xfrm>
        <a:graphic>
          <a:graphicData uri="http://schemas.openxmlformats.org/drawingml/2006/table">
            <a:tbl>
              <a:tblPr/>
              <a:tblGrid>
                <a:gridCol w="1504188"/>
                <a:gridCol w="1504188"/>
              </a:tblGrid>
              <a:tr h="0">
                <a:tc>
                  <a:txBody>
                    <a:bodyPr/>
                    <a:lstStyle/>
                    <a:p>
                      <a:pPr algn="ctr" rtl="0" fontAlgn="t">
                        <a:spcBef>
                          <a:spcPts val="0"/>
                        </a:spcBef>
                        <a:spcAft>
                          <a:spcPts val="1000"/>
                        </a:spcAft>
                      </a:pPr>
                      <a:r>
                        <a:rPr lang="en-US" sz="1600" b="1" i="1" u="none" strike="noStrike" dirty="0" err="1">
                          <a:solidFill>
                            <a:srgbClr val="000000"/>
                          </a:solidFill>
                          <a:effectLst/>
                          <a:latin typeface="Times New Roman" panose="02020603050405020304" pitchFamily="18" charset="0"/>
                        </a:rPr>
                        <a:t>FieldType</a:t>
                      </a:r>
                      <a:endParaRPr lang="en-US" dirty="0">
                        <a:effectLst/>
                      </a:endParaRPr>
                    </a:p>
                  </a:txBody>
                  <a:tcPr marL="68580" marR="685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t">
                        <a:spcBef>
                          <a:spcPts val="0"/>
                        </a:spcBef>
                        <a:spcAft>
                          <a:spcPts val="1000"/>
                        </a:spcAft>
                      </a:pPr>
                      <a:r>
                        <a:rPr lang="en-US" sz="1600" b="1" i="1" u="none" strike="noStrike">
                          <a:solidFill>
                            <a:srgbClr val="000000"/>
                          </a:solidFill>
                          <a:effectLst/>
                          <a:latin typeface="Times New Roman" panose="02020603050405020304" pitchFamily="18" charset="0"/>
                        </a:rPr>
                        <a:t>DataType</a:t>
                      </a:r>
                      <a:endParaRPr lang="en-US">
                        <a:effectLst/>
                      </a:endParaRPr>
                    </a:p>
                  </a:txBody>
                  <a:tcPr marL="68580" marR="685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0">
                <a:tc>
                  <a:txBody>
                    <a:bodyPr/>
                    <a:lstStyle/>
                    <a:p>
                      <a:pPr algn="ctr" rtl="0" fontAlgn="t">
                        <a:spcBef>
                          <a:spcPts val="0"/>
                        </a:spcBef>
                        <a:spcAft>
                          <a:spcPts val="0"/>
                        </a:spcAft>
                      </a:pPr>
                      <a:r>
                        <a:rPr lang="en-US" sz="1100" b="0" i="0" u="none" strike="noStrike">
                          <a:solidFill>
                            <a:srgbClr val="000000"/>
                          </a:solidFill>
                          <a:effectLst/>
                          <a:latin typeface="Times New Roman" panose="02020603050405020304" pitchFamily="18" charset="0"/>
                        </a:rPr>
                        <a:t>user</a:t>
                      </a:r>
                      <a:endParaRPr lang="en-US">
                        <a:effectLst/>
                      </a:endParaRPr>
                    </a:p>
                  </a:txBody>
                  <a:tcPr marL="68580" marR="685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t">
                        <a:spcBef>
                          <a:spcPts val="0"/>
                        </a:spcBef>
                        <a:spcAft>
                          <a:spcPts val="1000"/>
                        </a:spcAft>
                      </a:pPr>
                      <a:r>
                        <a:rPr lang="en-US" sz="1100" b="0" i="0" u="none" strike="noStrike" dirty="0" err="1">
                          <a:solidFill>
                            <a:srgbClr val="000000"/>
                          </a:solidFill>
                          <a:effectLst/>
                          <a:latin typeface="Times New Roman" panose="02020603050405020304" pitchFamily="18" charset="0"/>
                        </a:rPr>
                        <a:t>CharField</a:t>
                      </a:r>
                      <a:r>
                        <a:rPr lang="en-US" sz="1100" b="0" i="0" u="none" strike="noStrike" dirty="0">
                          <a:solidFill>
                            <a:srgbClr val="000000"/>
                          </a:solidFill>
                          <a:effectLst/>
                          <a:latin typeface="Times New Roman" panose="02020603050405020304" pitchFamily="18" charset="0"/>
                        </a:rPr>
                        <a:t>(FK)</a:t>
                      </a:r>
                      <a:endParaRPr lang="en-US" dirty="0">
                        <a:effectLst/>
                      </a:endParaRPr>
                    </a:p>
                  </a:txBody>
                  <a:tcPr marL="68580" marR="685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0">
                <a:tc>
                  <a:txBody>
                    <a:bodyPr/>
                    <a:lstStyle/>
                    <a:p>
                      <a:pPr algn="ctr" rtl="0" fontAlgn="t">
                        <a:spcBef>
                          <a:spcPts val="0"/>
                        </a:spcBef>
                        <a:spcAft>
                          <a:spcPts val="0"/>
                        </a:spcAft>
                      </a:pPr>
                      <a:r>
                        <a:rPr lang="en-US" sz="1100" b="0" i="0" u="none" strike="noStrike">
                          <a:solidFill>
                            <a:srgbClr val="000000"/>
                          </a:solidFill>
                          <a:effectLst/>
                          <a:latin typeface="Times New Roman" panose="02020603050405020304" pitchFamily="18" charset="0"/>
                        </a:rPr>
                        <a:t>customer</a:t>
                      </a:r>
                      <a:endParaRPr lang="en-US">
                        <a:effectLst/>
                      </a:endParaRPr>
                    </a:p>
                  </a:txBody>
                  <a:tcPr marL="68580" marR="685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t">
                        <a:spcBef>
                          <a:spcPts val="0"/>
                        </a:spcBef>
                        <a:spcAft>
                          <a:spcPts val="1000"/>
                        </a:spcAft>
                      </a:pPr>
                      <a:r>
                        <a:rPr lang="en-US" sz="1100" b="0" i="0" u="none" strike="noStrike">
                          <a:solidFill>
                            <a:srgbClr val="000000"/>
                          </a:solidFill>
                          <a:effectLst/>
                          <a:latin typeface="Times New Roman" panose="02020603050405020304" pitchFamily="18" charset="0"/>
                        </a:rPr>
                        <a:t>CharField(FK)</a:t>
                      </a:r>
                      <a:endParaRPr lang="en-US">
                        <a:effectLst/>
                      </a:endParaRPr>
                    </a:p>
                  </a:txBody>
                  <a:tcPr marL="68580" marR="685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0">
                <a:tc>
                  <a:txBody>
                    <a:bodyPr/>
                    <a:lstStyle/>
                    <a:p>
                      <a:pPr algn="ctr" rtl="0" fontAlgn="t">
                        <a:spcBef>
                          <a:spcPts val="0"/>
                        </a:spcBef>
                        <a:spcAft>
                          <a:spcPts val="0"/>
                        </a:spcAft>
                      </a:pPr>
                      <a:r>
                        <a:rPr lang="en-US" sz="1100" b="0" i="0" u="none" strike="noStrike">
                          <a:solidFill>
                            <a:srgbClr val="000000"/>
                          </a:solidFill>
                          <a:effectLst/>
                          <a:latin typeface="Times New Roman" panose="02020603050405020304" pitchFamily="18" charset="0"/>
                        </a:rPr>
                        <a:t>pictures</a:t>
                      </a:r>
                      <a:endParaRPr lang="en-US">
                        <a:effectLst/>
                      </a:endParaRPr>
                    </a:p>
                  </a:txBody>
                  <a:tcPr marL="68580" marR="685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t">
                        <a:spcBef>
                          <a:spcPts val="0"/>
                        </a:spcBef>
                        <a:spcAft>
                          <a:spcPts val="1000"/>
                        </a:spcAft>
                      </a:pPr>
                      <a:r>
                        <a:rPr lang="en-US" sz="1100" b="0" i="0" u="none" strike="noStrike" dirty="0" err="1">
                          <a:solidFill>
                            <a:srgbClr val="000000"/>
                          </a:solidFill>
                          <a:effectLst/>
                          <a:latin typeface="Times New Roman" panose="02020603050405020304" pitchFamily="18" charset="0"/>
                        </a:rPr>
                        <a:t>CharField</a:t>
                      </a:r>
                      <a:r>
                        <a:rPr lang="en-US" sz="1100" b="0" i="0" u="none" strike="noStrike" dirty="0">
                          <a:solidFill>
                            <a:srgbClr val="000000"/>
                          </a:solidFill>
                          <a:effectLst/>
                          <a:latin typeface="Times New Roman" panose="02020603050405020304" pitchFamily="18" charset="0"/>
                        </a:rPr>
                        <a:t>(FK)</a:t>
                      </a:r>
                      <a:endParaRPr lang="en-US" dirty="0">
                        <a:effectLst/>
                      </a:endParaRPr>
                    </a:p>
                  </a:txBody>
                  <a:tcPr marL="68580" marR="685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0">
                <a:tc>
                  <a:txBody>
                    <a:bodyPr/>
                    <a:lstStyle/>
                    <a:p>
                      <a:pPr algn="ctr" rtl="0" fontAlgn="t">
                        <a:spcBef>
                          <a:spcPts val="0"/>
                        </a:spcBef>
                        <a:spcAft>
                          <a:spcPts val="0"/>
                        </a:spcAft>
                      </a:pPr>
                      <a:r>
                        <a:rPr lang="en-US" sz="1100" b="0" i="0" u="none" strike="noStrike">
                          <a:solidFill>
                            <a:srgbClr val="000000"/>
                          </a:solidFill>
                          <a:effectLst/>
                          <a:latin typeface="Times New Roman" panose="02020603050405020304" pitchFamily="18" charset="0"/>
                        </a:rPr>
                        <a:t>quantity</a:t>
                      </a:r>
                      <a:endParaRPr lang="en-US">
                        <a:effectLst/>
                      </a:endParaRPr>
                    </a:p>
                  </a:txBody>
                  <a:tcPr marL="68580" marR="685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t">
                        <a:spcBef>
                          <a:spcPts val="0"/>
                        </a:spcBef>
                        <a:spcAft>
                          <a:spcPts val="1000"/>
                        </a:spcAft>
                      </a:pPr>
                      <a:r>
                        <a:rPr lang="en-US" sz="1100" b="0" i="0" u="none" strike="noStrike">
                          <a:solidFill>
                            <a:srgbClr val="000000"/>
                          </a:solidFill>
                          <a:effectLst/>
                          <a:latin typeface="Times New Roman" panose="02020603050405020304" pitchFamily="18" charset="0"/>
                        </a:rPr>
                        <a:t>PositiveIntegerField</a:t>
                      </a:r>
                      <a:endParaRPr lang="en-US">
                        <a:effectLst/>
                      </a:endParaRPr>
                    </a:p>
                  </a:txBody>
                  <a:tcPr marL="68580" marR="685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0">
                <a:tc>
                  <a:txBody>
                    <a:bodyPr/>
                    <a:lstStyle/>
                    <a:p>
                      <a:pPr algn="ctr" rtl="0" fontAlgn="t">
                        <a:spcBef>
                          <a:spcPts val="0"/>
                        </a:spcBef>
                        <a:spcAft>
                          <a:spcPts val="0"/>
                        </a:spcAft>
                      </a:pPr>
                      <a:r>
                        <a:rPr lang="en-US" sz="1100" b="0" i="0" u="none" strike="noStrike">
                          <a:solidFill>
                            <a:srgbClr val="000000"/>
                          </a:solidFill>
                          <a:effectLst/>
                          <a:latin typeface="Times New Roman" panose="02020603050405020304" pitchFamily="18" charset="0"/>
                        </a:rPr>
                        <a:t>ordered_date</a:t>
                      </a:r>
                      <a:endParaRPr lang="en-US">
                        <a:effectLst/>
                      </a:endParaRPr>
                    </a:p>
                  </a:txBody>
                  <a:tcPr marL="68580" marR="685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t">
                        <a:spcBef>
                          <a:spcPts val="0"/>
                        </a:spcBef>
                        <a:spcAft>
                          <a:spcPts val="1000"/>
                        </a:spcAft>
                      </a:pPr>
                      <a:r>
                        <a:rPr lang="en-US" sz="1100" b="0" i="0" u="none" strike="noStrike">
                          <a:solidFill>
                            <a:srgbClr val="000000"/>
                          </a:solidFill>
                          <a:effectLst/>
                          <a:latin typeface="Times New Roman" panose="02020603050405020304" pitchFamily="18" charset="0"/>
                        </a:rPr>
                        <a:t>DateTimeField</a:t>
                      </a:r>
                      <a:endParaRPr lang="en-US">
                        <a:effectLst/>
                      </a:endParaRPr>
                    </a:p>
                  </a:txBody>
                  <a:tcPr marL="68580" marR="685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0">
                <a:tc>
                  <a:txBody>
                    <a:bodyPr/>
                    <a:lstStyle/>
                    <a:p>
                      <a:pPr algn="ctr" rtl="0" fontAlgn="t">
                        <a:spcBef>
                          <a:spcPts val="0"/>
                        </a:spcBef>
                        <a:spcAft>
                          <a:spcPts val="0"/>
                        </a:spcAft>
                      </a:pPr>
                      <a:r>
                        <a:rPr lang="en-US" sz="1100" b="0" i="0" u="none" strike="noStrike" dirty="0">
                          <a:solidFill>
                            <a:srgbClr val="000000"/>
                          </a:solidFill>
                          <a:effectLst/>
                          <a:latin typeface="Times New Roman" panose="02020603050405020304" pitchFamily="18" charset="0"/>
                        </a:rPr>
                        <a:t>status</a:t>
                      </a:r>
                      <a:endParaRPr lang="en-US" dirty="0">
                        <a:effectLst/>
                      </a:endParaRPr>
                    </a:p>
                  </a:txBody>
                  <a:tcPr marL="68580" marR="685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t">
                        <a:spcBef>
                          <a:spcPts val="0"/>
                        </a:spcBef>
                        <a:spcAft>
                          <a:spcPts val="1000"/>
                        </a:spcAft>
                      </a:pPr>
                      <a:r>
                        <a:rPr lang="en-US" sz="1100" b="0" i="0" u="none" strike="noStrike" dirty="0" err="1">
                          <a:solidFill>
                            <a:srgbClr val="000000"/>
                          </a:solidFill>
                          <a:effectLst/>
                          <a:latin typeface="Times New Roman" panose="02020603050405020304" pitchFamily="18" charset="0"/>
                        </a:rPr>
                        <a:t>CharField</a:t>
                      </a:r>
                      <a:endParaRPr lang="en-US" dirty="0">
                        <a:effectLst/>
                      </a:endParaRPr>
                    </a:p>
                  </a:txBody>
                  <a:tcPr marL="68580" marR="685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sp>
        <p:nvSpPr>
          <p:cNvPr id="18" name="Rectangle 17"/>
          <p:cNvSpPr/>
          <p:nvPr/>
        </p:nvSpPr>
        <p:spPr>
          <a:xfrm>
            <a:off x="4603233" y="3400928"/>
            <a:ext cx="2510046" cy="369332"/>
          </a:xfrm>
          <a:prstGeom prst="rect">
            <a:avLst/>
          </a:prstGeom>
        </p:spPr>
        <p:txBody>
          <a:bodyPr wrap="none">
            <a:spAutoFit/>
          </a:bodyPr>
          <a:lstStyle/>
          <a:p>
            <a:pPr lvl="0" indent="457200" defTabSz="914400" eaLnBrk="0" fontAlgn="base" hangingPunct="0">
              <a:spcBef>
                <a:spcPct val="0"/>
              </a:spcBef>
              <a:spcAft>
                <a:spcPct val="0"/>
              </a:spcAft>
            </a:pPr>
            <a:r>
              <a:rPr lang="en-US" altLang="en-US" b="1" i="1" dirty="0">
                <a:solidFill>
                  <a:srgbClr val="000000"/>
                </a:solidFill>
                <a:latin typeface="Andalus"/>
              </a:rPr>
              <a:t>Feedback Table: </a:t>
            </a:r>
            <a:endParaRPr lang="en-US" altLang="en-US" sz="700" dirty="0"/>
          </a:p>
        </p:txBody>
      </p:sp>
      <p:graphicFrame>
        <p:nvGraphicFramePr>
          <p:cNvPr id="19" name="Table 18"/>
          <p:cNvGraphicFramePr>
            <a:graphicFrameLocks noGrp="1"/>
          </p:cNvGraphicFramePr>
          <p:nvPr>
            <p:extLst>
              <p:ext uri="{D42A27DB-BD31-4B8C-83A1-F6EECF244321}">
                <p14:modId xmlns:p14="http://schemas.microsoft.com/office/powerpoint/2010/main" xmlns="" val="199536016"/>
              </p:ext>
            </p:extLst>
          </p:nvPr>
        </p:nvGraphicFramePr>
        <p:xfrm>
          <a:off x="5070094" y="3898314"/>
          <a:ext cx="2853309" cy="2159000"/>
        </p:xfrm>
        <a:graphic>
          <a:graphicData uri="http://schemas.openxmlformats.org/drawingml/2006/table">
            <a:tbl>
              <a:tblPr/>
              <a:tblGrid>
                <a:gridCol w="1402356"/>
                <a:gridCol w="1450953"/>
              </a:tblGrid>
              <a:tr h="0">
                <a:tc>
                  <a:txBody>
                    <a:bodyPr/>
                    <a:lstStyle/>
                    <a:p>
                      <a:pPr rtl="0" fontAlgn="t">
                        <a:spcBef>
                          <a:spcPts val="0"/>
                        </a:spcBef>
                        <a:spcAft>
                          <a:spcPts val="0"/>
                        </a:spcAft>
                      </a:pPr>
                      <a:r>
                        <a:rPr lang="en-US" sz="2000" b="1" i="1" u="none" strike="noStrike" cap="small" dirty="0">
                          <a:solidFill>
                            <a:srgbClr val="000000"/>
                          </a:solidFill>
                          <a:effectLst/>
                          <a:latin typeface="Andalus"/>
                        </a:rPr>
                        <a:t>  </a:t>
                      </a:r>
                      <a:r>
                        <a:rPr lang="en-US" sz="1600" b="1" i="1" u="none" strike="noStrike" dirty="0" err="1">
                          <a:solidFill>
                            <a:srgbClr val="000000"/>
                          </a:solidFill>
                          <a:effectLst/>
                          <a:latin typeface="Times New Roman" panose="02020603050405020304" pitchFamily="18" charset="0"/>
                        </a:rPr>
                        <a:t>FieldType</a:t>
                      </a:r>
                      <a:endParaRPr lang="en-US"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1000"/>
                        </a:spcAft>
                      </a:pPr>
                      <a:r>
                        <a:rPr lang="en-US" sz="1600" b="1" i="1" u="none" strike="noStrike">
                          <a:solidFill>
                            <a:srgbClr val="000000"/>
                          </a:solidFill>
                          <a:effectLst/>
                          <a:latin typeface="Times New Roman" panose="02020603050405020304" pitchFamily="18" charset="0"/>
                        </a:rPr>
                        <a:t>DataType</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rtl="0" fontAlgn="t">
                        <a:spcBef>
                          <a:spcPts val="0"/>
                        </a:spcBef>
                        <a:spcAft>
                          <a:spcPts val="0"/>
                        </a:spcAft>
                      </a:pPr>
                      <a:r>
                        <a:rPr lang="en-US" sz="2000" b="1" i="1" u="none" strike="noStrike" cap="small" dirty="0">
                          <a:solidFill>
                            <a:srgbClr val="000000"/>
                          </a:solidFill>
                          <a:effectLst/>
                          <a:latin typeface="Andalus"/>
                        </a:rPr>
                        <a:t>        </a:t>
                      </a:r>
                      <a:r>
                        <a:rPr lang="en-US" sz="1100" b="0" i="0" u="none" strike="noStrike" dirty="0">
                          <a:solidFill>
                            <a:srgbClr val="000000"/>
                          </a:solidFill>
                          <a:effectLst/>
                          <a:latin typeface="Times New Roman" panose="02020603050405020304" pitchFamily="18" charset="0"/>
                        </a:rPr>
                        <a:t>name</a:t>
                      </a:r>
                      <a:endParaRPr lang="en-US"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1000"/>
                        </a:spcAft>
                      </a:pPr>
                      <a:r>
                        <a:rPr lang="en-US" sz="1100" b="0" i="0" u="none" strike="noStrike">
                          <a:solidFill>
                            <a:srgbClr val="000000"/>
                          </a:solidFill>
                          <a:effectLst/>
                          <a:latin typeface="Times New Roman" panose="02020603050405020304" pitchFamily="18" charset="0"/>
                        </a:rPr>
                        <a:t>CharField</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rtl="0" fontAlgn="t">
                        <a:spcBef>
                          <a:spcPts val="0"/>
                        </a:spcBef>
                        <a:spcAft>
                          <a:spcPts val="0"/>
                        </a:spcAft>
                      </a:pPr>
                      <a:r>
                        <a:rPr lang="en-US" sz="2000" b="1" i="1" u="none" strike="noStrike" cap="small" dirty="0">
                          <a:solidFill>
                            <a:srgbClr val="000000"/>
                          </a:solidFill>
                          <a:effectLst/>
                          <a:latin typeface="Andalus"/>
                        </a:rPr>
                        <a:t>        </a:t>
                      </a:r>
                      <a:r>
                        <a:rPr lang="en-US" sz="1100" b="0" i="0" u="none" strike="noStrike" dirty="0">
                          <a:solidFill>
                            <a:srgbClr val="000000"/>
                          </a:solidFill>
                          <a:effectLst/>
                          <a:latin typeface="Times New Roman" panose="02020603050405020304" pitchFamily="18" charset="0"/>
                        </a:rPr>
                        <a:t>email</a:t>
                      </a:r>
                      <a:endParaRPr lang="en-US"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2000" b="1" i="1" u="none" strike="noStrike" cap="small" dirty="0">
                          <a:solidFill>
                            <a:srgbClr val="000000"/>
                          </a:solidFill>
                          <a:effectLst/>
                          <a:latin typeface="Andalus"/>
                        </a:rPr>
                        <a:t>     </a:t>
                      </a:r>
                      <a:r>
                        <a:rPr lang="en-US" sz="2000" b="1" i="1" u="none" strike="noStrike" cap="small" dirty="0" smtClean="0">
                          <a:solidFill>
                            <a:srgbClr val="000000"/>
                          </a:solidFill>
                          <a:effectLst/>
                          <a:latin typeface="Andalus"/>
                        </a:rPr>
                        <a:t> </a:t>
                      </a:r>
                      <a:r>
                        <a:rPr lang="en-US" sz="1100" b="0" i="0" u="none" strike="noStrike" dirty="0" err="1">
                          <a:solidFill>
                            <a:srgbClr val="000000"/>
                          </a:solidFill>
                          <a:effectLst/>
                          <a:latin typeface="Times New Roman" panose="02020603050405020304" pitchFamily="18" charset="0"/>
                        </a:rPr>
                        <a:t>CharField</a:t>
                      </a:r>
                      <a:endParaRPr lang="en-US"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rtl="0" fontAlgn="t">
                        <a:spcBef>
                          <a:spcPts val="0"/>
                        </a:spcBef>
                        <a:spcAft>
                          <a:spcPts val="0"/>
                        </a:spcAft>
                      </a:pPr>
                      <a:r>
                        <a:rPr lang="en-US" sz="2000" b="1" i="1" u="none" strike="noStrike" cap="small">
                          <a:solidFill>
                            <a:srgbClr val="000000"/>
                          </a:solidFill>
                          <a:effectLst/>
                          <a:latin typeface="Andalus"/>
                        </a:rPr>
                        <a:t>      </a:t>
                      </a:r>
                      <a:r>
                        <a:rPr lang="en-US" sz="1100" b="0" i="0" u="none" strike="noStrike">
                          <a:solidFill>
                            <a:srgbClr val="000000"/>
                          </a:solidFill>
                          <a:effectLst/>
                          <a:latin typeface="Times New Roman" panose="02020603050405020304" pitchFamily="18" charset="0"/>
                        </a:rPr>
                        <a:t>subject</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2000" b="1" i="1" u="none" strike="noStrike" cap="small" dirty="0">
                          <a:solidFill>
                            <a:srgbClr val="000000"/>
                          </a:solidFill>
                          <a:effectLst/>
                          <a:latin typeface="Andalus"/>
                        </a:rPr>
                        <a:t>       </a:t>
                      </a:r>
                      <a:r>
                        <a:rPr lang="en-US" sz="1100" b="0" i="0" u="none" strike="noStrike" dirty="0" err="1" smtClean="0">
                          <a:solidFill>
                            <a:srgbClr val="000000"/>
                          </a:solidFill>
                          <a:effectLst/>
                          <a:latin typeface="Times New Roman" panose="02020603050405020304" pitchFamily="18" charset="0"/>
                        </a:rPr>
                        <a:t>CharField</a:t>
                      </a:r>
                      <a:endParaRPr lang="en-US"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rtl="0" fontAlgn="t">
                        <a:spcBef>
                          <a:spcPts val="0"/>
                        </a:spcBef>
                        <a:spcAft>
                          <a:spcPts val="0"/>
                        </a:spcAft>
                      </a:pPr>
                      <a:r>
                        <a:rPr lang="en-US" sz="2000" b="1" i="1" u="none" strike="noStrike" cap="small" dirty="0">
                          <a:solidFill>
                            <a:srgbClr val="000000"/>
                          </a:solidFill>
                          <a:effectLst/>
                          <a:latin typeface="Andalus"/>
                        </a:rPr>
                        <a:t>      </a:t>
                      </a:r>
                      <a:r>
                        <a:rPr lang="en-US" sz="1100" b="0" i="0" u="none" strike="noStrike" dirty="0">
                          <a:solidFill>
                            <a:srgbClr val="000000"/>
                          </a:solidFill>
                          <a:effectLst/>
                          <a:latin typeface="Times New Roman" panose="02020603050405020304" pitchFamily="18" charset="0"/>
                        </a:rPr>
                        <a:t>message</a:t>
                      </a:r>
                      <a:endParaRPr lang="en-US"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2000" b="1" i="1" u="none" strike="noStrike" cap="small" dirty="0">
                          <a:solidFill>
                            <a:srgbClr val="000000"/>
                          </a:solidFill>
                          <a:effectLst/>
                          <a:latin typeface="Andalus"/>
                        </a:rPr>
                        <a:t>        </a:t>
                      </a:r>
                      <a:r>
                        <a:rPr lang="en-US" sz="1100" b="0" i="0" u="none" strike="noStrike" dirty="0" err="1">
                          <a:solidFill>
                            <a:srgbClr val="000000"/>
                          </a:solidFill>
                          <a:effectLst/>
                          <a:latin typeface="Times New Roman" panose="02020603050405020304" pitchFamily="18" charset="0"/>
                        </a:rPr>
                        <a:t>TextField</a:t>
                      </a:r>
                      <a:endParaRPr lang="en-US"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xmlns="" val="428578348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2910840" y="809239"/>
            <a:ext cx="6096000" cy="1697901"/>
          </a:xfrm>
          <a:prstGeom prst="rect">
            <a:avLst/>
          </a:prstGeom>
        </p:spPr>
        <p:txBody>
          <a:bodyPr>
            <a:spAutoFit/>
          </a:bodyPr>
          <a:lstStyle/>
          <a:p>
            <a:pPr>
              <a:spcAft>
                <a:spcPts val="1000"/>
              </a:spcAft>
            </a:pPr>
            <a:r>
              <a:rPr lang="en-US" sz="3200" b="1" dirty="0" smtClean="0">
                <a:solidFill>
                  <a:srgbClr val="252525"/>
                </a:solidFill>
                <a:effectLst>
                  <a:outerShdw blurRad="38100" dist="38100" dir="2700000" algn="tl">
                    <a:srgbClr val="000000">
                      <a:alpha val="43137"/>
                    </a:srgbClr>
                  </a:outerShdw>
                </a:effectLst>
                <a:latin typeface="Times New Roman" panose="02020603050405020304" pitchFamily="18" charset="0"/>
              </a:rPr>
              <a:t>				Home </a:t>
            </a:r>
            <a:r>
              <a:rPr lang="en-US" sz="3200" b="1" dirty="0">
                <a:solidFill>
                  <a:srgbClr val="252525"/>
                </a:solidFill>
                <a:effectLst>
                  <a:outerShdw blurRad="38100" dist="38100" dir="2700000" algn="tl">
                    <a:srgbClr val="000000">
                      <a:alpha val="43137"/>
                    </a:srgbClr>
                  </a:outerShdw>
                </a:effectLst>
                <a:latin typeface="Times New Roman" panose="02020603050405020304" pitchFamily="18" charset="0"/>
              </a:rPr>
              <a:t>page:</a:t>
            </a:r>
            <a:endParaRPr lang="en-US" sz="3200" dirty="0">
              <a:effectLst>
                <a:outerShdw blurRad="38100" dist="38100" dir="2700000" algn="tl">
                  <a:srgbClr val="000000">
                    <a:alpha val="43137"/>
                  </a:srgbClr>
                </a:outerShdw>
              </a:effectLst>
            </a:endParaRPr>
          </a:p>
          <a:p>
            <a:r>
              <a:rPr lang="en-US" sz="3200" dirty="0">
                <a:effectLst>
                  <a:outerShdw blurRad="38100" dist="38100" dir="2700000" algn="tl">
                    <a:srgbClr val="000000">
                      <a:alpha val="43137"/>
                    </a:srgbClr>
                  </a:outerShdw>
                </a:effectLst>
              </a:rPr>
              <a:t/>
            </a:r>
            <a:br>
              <a:rPr lang="en-US" sz="3200" dirty="0">
                <a:effectLst>
                  <a:outerShdw blurRad="38100" dist="38100" dir="2700000" algn="tl">
                    <a:srgbClr val="000000">
                      <a:alpha val="43137"/>
                    </a:srgbClr>
                  </a:outerShdw>
                </a:effectLst>
              </a:rPr>
            </a:br>
            <a:endParaRPr lang="en-US" sz="3200" dirty="0">
              <a:effectLst>
                <a:outerShdw blurRad="38100" dist="38100" dir="2700000" algn="tl">
                  <a:srgbClr val="000000">
                    <a:alpha val="43137"/>
                  </a:srgbClr>
                </a:outerShdw>
              </a:effectLst>
            </a:endParaRPr>
          </a:p>
        </p:txBody>
      </p:sp>
      <p:pic>
        <p:nvPicPr>
          <p:cNvPr id="9220" name="Picture 4" descr="https://lh4.googleusercontent.com/il_uoQc71ixqpCpX8LvZqiKKEt6t6JgCg1xu8W2c4bkBkbchlZE1t2YJeYZVyXDx7j-Nt2_K3wcvleEQ1xhpmoykDMhifjm_iXj2fmyrOHGySSHznT60QB7L4fa_WtcNasHrYa8jHQzn"/>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709041" y="1426465"/>
            <a:ext cx="5943600" cy="3804984"/>
          </a:xfrm>
          <a:prstGeom prst="rect">
            <a:avLst/>
          </a:prstGeom>
          <a:noFill/>
          <a:extLst>
            <a:ext uri="{909E8E84-426E-40DD-AFC4-6F175D3DCCD1}">
              <a14:hiddenFill xmlns:a14="http://schemas.microsoft.com/office/drawing/2010/main" xmlns="">
                <a:solidFill>
                  <a:srgbClr val="FFFFFF"/>
                </a:solidFill>
              </a14:hiddenFill>
            </a:ext>
          </a:extLst>
        </p:spPr>
      </p:pic>
      <p:pic>
        <p:nvPicPr>
          <p:cNvPr id="9224" name="Picture 8" descr="https://lh3.googleusercontent.com/h4GdrmTP5TA0yh_5uzV9aoCaKyYmuwJL3DzzuFkNbM7-n3yET7Z9FzfFu2FIpYE-8W-xuB8uX5SYKVQqAz3e4hm3BLXw13JgiBNxg-mRpRzUj73l9p1kUvkewGzM7KNAT2KMoSbsKdgD"/>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6739128" y="1426465"/>
            <a:ext cx="4683828" cy="3804984"/>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271587229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020568" y="882391"/>
            <a:ext cx="6096000" cy="1697901"/>
          </a:xfrm>
          <a:prstGeom prst="rect">
            <a:avLst/>
          </a:prstGeom>
        </p:spPr>
        <p:txBody>
          <a:bodyPr>
            <a:spAutoFit/>
          </a:bodyPr>
          <a:lstStyle/>
          <a:p>
            <a:pPr algn="ctr">
              <a:spcAft>
                <a:spcPts val="1000"/>
              </a:spcAft>
            </a:pPr>
            <a:r>
              <a:rPr lang="en-US" sz="3200" b="1" u="sng" dirty="0">
                <a:solidFill>
                  <a:srgbClr val="252525"/>
                </a:solidFill>
                <a:effectLst>
                  <a:outerShdw blurRad="38100" dist="38100" dir="2700000" algn="tl">
                    <a:srgbClr val="000000">
                      <a:alpha val="43137"/>
                    </a:srgbClr>
                  </a:outerShdw>
                </a:effectLst>
                <a:latin typeface="Times New Roman" panose="02020603050405020304" pitchFamily="18" charset="0"/>
              </a:rPr>
              <a:t>Login page:</a:t>
            </a:r>
            <a:endParaRPr lang="en-US" sz="3200" u="sng" dirty="0">
              <a:effectLst>
                <a:outerShdw blurRad="38100" dist="38100" dir="2700000" algn="tl">
                  <a:srgbClr val="000000">
                    <a:alpha val="43137"/>
                  </a:srgbClr>
                </a:outerShdw>
              </a:effectLst>
            </a:endParaRPr>
          </a:p>
          <a:p>
            <a:pPr algn="ctr"/>
            <a:r>
              <a:rPr lang="en-US" sz="3200" u="sng" dirty="0">
                <a:effectLst>
                  <a:outerShdw blurRad="38100" dist="38100" dir="2700000" algn="tl">
                    <a:srgbClr val="000000">
                      <a:alpha val="43137"/>
                    </a:srgbClr>
                  </a:outerShdw>
                </a:effectLst>
              </a:rPr>
              <a:t/>
            </a:r>
            <a:br>
              <a:rPr lang="en-US" sz="3200" u="sng" dirty="0">
                <a:effectLst>
                  <a:outerShdw blurRad="38100" dist="38100" dir="2700000" algn="tl">
                    <a:srgbClr val="000000">
                      <a:alpha val="43137"/>
                    </a:srgbClr>
                  </a:outerShdw>
                </a:effectLst>
              </a:rPr>
            </a:br>
            <a:endParaRPr lang="en-US" sz="3200" u="sng" dirty="0">
              <a:effectLst>
                <a:outerShdw blurRad="38100" dist="38100" dir="2700000" algn="tl">
                  <a:srgbClr val="000000">
                    <a:alpha val="43137"/>
                  </a:srgbClr>
                </a:outerShdw>
              </a:effectLst>
            </a:endParaRPr>
          </a:p>
        </p:txBody>
      </p:sp>
      <p:pic>
        <p:nvPicPr>
          <p:cNvPr id="10244" name="Picture 4" descr="https://lh5.googleusercontent.com/4urK1yLaFk_TZDpr1ztSRYL37J7_E5mWWnPtNaC089rEfYqsO5rDQ2aGroy-XVPVhQ-iu14K8UbMYQE9QVJitgLGcKpjjwrN_NZ_JIeOGqsWKuQJ7P7Y1SzDPvN8RqbOvbDeh1XFrHJD"/>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568576" y="1513332"/>
            <a:ext cx="8782432" cy="4629471"/>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146839525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020568" y="882391"/>
            <a:ext cx="6096000" cy="1143903"/>
          </a:xfrm>
          <a:prstGeom prst="rect">
            <a:avLst/>
          </a:prstGeom>
        </p:spPr>
        <p:txBody>
          <a:bodyPr>
            <a:spAutoFit/>
          </a:bodyPr>
          <a:lstStyle/>
          <a:p>
            <a:pPr>
              <a:spcAft>
                <a:spcPts val="1000"/>
              </a:spcAft>
            </a:pPr>
            <a:r>
              <a:rPr lang="en-US" b="1" dirty="0" smtClean="0">
                <a:solidFill>
                  <a:srgbClr val="252525"/>
                </a:solidFill>
                <a:latin typeface="Times New Roman" panose="02020603050405020304" pitchFamily="18" charset="0"/>
              </a:rPr>
              <a:t>				</a:t>
            </a:r>
            <a:r>
              <a:rPr lang="en-US" sz="2400" b="1" u="sng" dirty="0" smtClean="0">
                <a:solidFill>
                  <a:srgbClr val="252525"/>
                </a:solidFill>
                <a:effectLst>
                  <a:outerShdw blurRad="38100" dist="38100" dir="2700000" algn="tl">
                    <a:srgbClr val="000000">
                      <a:alpha val="43137"/>
                    </a:srgbClr>
                  </a:outerShdw>
                </a:effectLst>
                <a:latin typeface="Times New Roman" panose="02020603050405020304" pitchFamily="18" charset="0"/>
              </a:rPr>
              <a:t>Registration </a:t>
            </a:r>
            <a:r>
              <a:rPr lang="en-US" sz="2400" b="1" u="sng" dirty="0">
                <a:solidFill>
                  <a:srgbClr val="252525"/>
                </a:solidFill>
                <a:effectLst>
                  <a:outerShdw blurRad="38100" dist="38100" dir="2700000" algn="tl">
                    <a:srgbClr val="000000">
                      <a:alpha val="43137"/>
                    </a:srgbClr>
                  </a:outerShdw>
                </a:effectLst>
                <a:latin typeface="Times New Roman" panose="02020603050405020304" pitchFamily="18" charset="0"/>
              </a:rPr>
              <a:t>page:</a:t>
            </a:r>
            <a:endParaRPr lang="en-US" sz="2400" u="sng" dirty="0">
              <a:effectLst>
                <a:outerShdw blurRad="38100" dist="38100" dir="2700000" algn="tl">
                  <a:srgbClr val="000000">
                    <a:alpha val="43137"/>
                  </a:srgbClr>
                </a:outerShdw>
              </a:effectLst>
            </a:endParaRPr>
          </a:p>
          <a:p>
            <a:r>
              <a:rPr lang="en-US" dirty="0"/>
              <a:t/>
            </a:r>
            <a:br>
              <a:rPr lang="en-US" dirty="0"/>
            </a:br>
            <a:endParaRPr lang="en-US" dirty="0"/>
          </a:p>
        </p:txBody>
      </p:sp>
      <p:pic>
        <p:nvPicPr>
          <p:cNvPr id="10242" name="Picture 2" descr="https://lh5.googleusercontent.com/aM4EJ-nmwZoXEun8R7QOV7mzk71oWxfevVBsN-DAYMceR0MaEr-sNaimIhGcXD2lX_IXv7xeIbnOfvLfrPSp63Svsh50HzNgyj5CnfKp-_z3sKjbc0OK9joS9f2uOIgygj9EbI1Ig3SE"/>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2240280" y="1773936"/>
            <a:ext cx="7656576" cy="4306824"/>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98417308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2000" dirty="0">
                <a:solidFill>
                  <a:srgbClr val="C00000"/>
                </a:solidFill>
              </a:rPr>
              <a:t>NARANDAS JETHALAL SONECHA MANAGEMENT AND TECHNICAL INSTITUTE</a:t>
            </a:r>
            <a:br>
              <a:rPr lang="en-US" sz="2000" dirty="0">
                <a:solidFill>
                  <a:srgbClr val="C00000"/>
                </a:solidFill>
              </a:rPr>
            </a:br>
            <a:r>
              <a:rPr lang="en-US" sz="2000" dirty="0">
                <a:solidFill>
                  <a:srgbClr val="C00000"/>
                </a:solidFill>
              </a:rPr>
              <a:t>[AT: CHANDUVAV,  VERAVAL]</a:t>
            </a:r>
            <a:br>
              <a:rPr lang="en-US" sz="2000" dirty="0">
                <a:solidFill>
                  <a:srgbClr val="C00000"/>
                </a:solidFill>
              </a:rPr>
            </a:br>
            <a:endParaRPr lang="en-US" sz="2000" dirty="0">
              <a:solidFill>
                <a:srgbClr val="C00000"/>
              </a:solidFill>
            </a:endParaRPr>
          </a:p>
        </p:txBody>
      </p:sp>
      <p:pic>
        <p:nvPicPr>
          <p:cNvPr id="4" name="Picture 3">
            <a:extLst>
              <a:ext uri="{FF2B5EF4-FFF2-40B4-BE49-F238E27FC236}">
                <a16:creationId xmlns="" xmlns:a16="http://schemas.microsoft.com/office/drawing/2014/main" id="{7D9ED39F-2C26-2192-268C-F74A8C787039}"/>
              </a:ext>
            </a:extLst>
          </p:cNvPr>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3784464" y="3630162"/>
            <a:ext cx="1541274" cy="1481331"/>
          </a:xfrm>
          <a:prstGeom prst="rect">
            <a:avLst/>
          </a:prstGeom>
        </p:spPr>
      </p:pic>
      <p:pic>
        <p:nvPicPr>
          <p:cNvPr id="5" name="Picture 4">
            <a:extLst>
              <a:ext uri="{FF2B5EF4-FFF2-40B4-BE49-F238E27FC236}">
                <a16:creationId xmlns="" xmlns:a16="http://schemas.microsoft.com/office/drawing/2014/main" id="{3A6376F4-DAE3-2647-CC8E-5017E5DB2974}"/>
              </a:ext>
            </a:extLst>
          </p:cNvPr>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6191877" y="3630162"/>
            <a:ext cx="1624550" cy="1481331"/>
          </a:xfrm>
          <a:prstGeom prst="rect">
            <a:avLst/>
          </a:prstGeom>
        </p:spPr>
      </p:pic>
    </p:spTree>
    <p:extLst>
      <p:ext uri="{BB962C8B-B14F-4D97-AF65-F5344CB8AC3E}">
        <p14:creationId xmlns:p14="http://schemas.microsoft.com/office/powerpoint/2010/main" xmlns="" val="145950136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020568" y="882391"/>
            <a:ext cx="6096000" cy="738664"/>
          </a:xfrm>
          <a:prstGeom prst="rect">
            <a:avLst/>
          </a:prstGeom>
        </p:spPr>
        <p:txBody>
          <a:bodyPr>
            <a:spAutoFit/>
          </a:bodyPr>
          <a:lstStyle/>
          <a:p>
            <a:pPr>
              <a:spcAft>
                <a:spcPts val="1000"/>
              </a:spcAft>
            </a:pPr>
            <a:r>
              <a:rPr lang="en-US" b="1" dirty="0" smtClean="0">
                <a:solidFill>
                  <a:srgbClr val="252525"/>
                </a:solidFill>
                <a:latin typeface="Times New Roman" panose="02020603050405020304" pitchFamily="18" charset="0"/>
              </a:rPr>
              <a:t>				</a:t>
            </a:r>
            <a:r>
              <a:rPr lang="en-US" sz="2400" b="1" u="sng" dirty="0">
                <a:solidFill>
                  <a:srgbClr val="252525"/>
                </a:solidFill>
                <a:effectLst>
                  <a:outerShdw blurRad="38100" dist="38100" dir="2700000" algn="tl">
                    <a:srgbClr val="000000">
                      <a:alpha val="43137"/>
                    </a:srgbClr>
                  </a:outerShdw>
                </a:effectLst>
                <a:latin typeface="Times New Roman" panose="02020603050405020304" pitchFamily="18" charset="0"/>
              </a:rPr>
              <a:t>After Login Home page:</a:t>
            </a:r>
            <a:r>
              <a:rPr lang="en-US" dirty="0"/>
              <a:t/>
            </a:r>
            <a:br>
              <a:rPr lang="en-US" dirty="0"/>
            </a:br>
            <a:endParaRPr lang="en-US" dirty="0"/>
          </a:p>
        </p:txBody>
      </p:sp>
      <p:pic>
        <p:nvPicPr>
          <p:cNvPr id="12290" name="Picture 2" descr="https://lh5.googleusercontent.com/vCoTHZglCT5-iQzOn7t3iEOTAberEzp3NZb23jMSCoHijK9Xb7gH8EfsAd3hi6Kii9UhfS_WmuKrW8Vn7kfkwuM2QO66_QPAhI0l8g4QIk9K9naZqysKar76HAmQdoYR880smW3WiSaV"/>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566544" y="1527048"/>
            <a:ext cx="7988935" cy="4493776"/>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196670839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020568" y="882391"/>
            <a:ext cx="6096000" cy="738664"/>
          </a:xfrm>
          <a:prstGeom prst="rect">
            <a:avLst/>
          </a:prstGeom>
        </p:spPr>
        <p:txBody>
          <a:bodyPr>
            <a:spAutoFit/>
          </a:bodyPr>
          <a:lstStyle/>
          <a:p>
            <a:pPr>
              <a:spcAft>
                <a:spcPts val="1000"/>
              </a:spcAft>
            </a:pPr>
            <a:r>
              <a:rPr lang="en-US" b="1" dirty="0" smtClean="0">
                <a:solidFill>
                  <a:srgbClr val="252525"/>
                </a:solidFill>
                <a:latin typeface="Times New Roman" panose="02020603050405020304" pitchFamily="18" charset="0"/>
              </a:rPr>
              <a:t>				</a:t>
            </a:r>
            <a:r>
              <a:rPr lang="en-US" sz="2400" b="1" u="sng" dirty="0" smtClean="0">
                <a:solidFill>
                  <a:srgbClr val="252525"/>
                </a:solidFill>
                <a:effectLst>
                  <a:outerShdw blurRad="38100" dist="38100" dir="2700000" algn="tl">
                    <a:srgbClr val="000000">
                      <a:alpha val="43137"/>
                    </a:srgbClr>
                  </a:outerShdw>
                </a:effectLst>
                <a:latin typeface="Times New Roman" panose="02020603050405020304" pitchFamily="18" charset="0"/>
              </a:rPr>
              <a:t>Painting Page</a:t>
            </a:r>
            <a:r>
              <a:rPr lang="en-US" dirty="0"/>
              <a:t/>
            </a:r>
            <a:br>
              <a:rPr lang="en-US" dirty="0"/>
            </a:br>
            <a:endParaRPr lang="en-US" dirty="0"/>
          </a:p>
        </p:txBody>
      </p:sp>
      <p:pic>
        <p:nvPicPr>
          <p:cNvPr id="13314" name="Picture 2" descr="https://lh3.googleusercontent.com/6jRLOmxSJNP4p3TubyLQPWgwAHEwR87WXrJzqA5pLrxdGdiNFta5UAOeqvMivPzR1x3f6BgDTI72Ty58TgRje33FnzUpKn7Q-njtmEJoKFf5ZqTYDoeiMY3vgwlHgcfHUusQrRuHMHQ8"/>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953896" y="1366456"/>
            <a:ext cx="10146920" cy="4667322"/>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125642496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020568" y="882391"/>
            <a:ext cx="6096000" cy="461665"/>
          </a:xfrm>
          <a:prstGeom prst="rect">
            <a:avLst/>
          </a:prstGeom>
        </p:spPr>
        <p:txBody>
          <a:bodyPr>
            <a:spAutoFit/>
          </a:bodyPr>
          <a:lstStyle/>
          <a:p>
            <a:pPr>
              <a:spcAft>
                <a:spcPts val="1000"/>
              </a:spcAft>
            </a:pPr>
            <a:r>
              <a:rPr lang="en-US" b="1" dirty="0" smtClean="0">
                <a:solidFill>
                  <a:srgbClr val="252525"/>
                </a:solidFill>
                <a:latin typeface="Times New Roman" panose="02020603050405020304" pitchFamily="18" charset="0"/>
              </a:rPr>
              <a:t>				</a:t>
            </a:r>
            <a:r>
              <a:rPr lang="en-US" sz="2400" b="1" u="sng" dirty="0">
                <a:solidFill>
                  <a:srgbClr val="252525"/>
                </a:solidFill>
                <a:effectLst>
                  <a:outerShdw blurRad="38100" dist="38100" dir="2700000" algn="tl">
                    <a:srgbClr val="000000">
                      <a:alpha val="43137"/>
                    </a:srgbClr>
                  </a:outerShdw>
                </a:effectLst>
                <a:latin typeface="Times New Roman" panose="02020603050405020304" pitchFamily="18" charset="0"/>
              </a:rPr>
              <a:t>Painting Detail </a:t>
            </a:r>
            <a:r>
              <a:rPr lang="en-US" sz="2400" b="1" u="sng" dirty="0" smtClean="0">
                <a:solidFill>
                  <a:srgbClr val="252525"/>
                </a:solidFill>
                <a:effectLst>
                  <a:outerShdw blurRad="38100" dist="38100" dir="2700000" algn="tl">
                    <a:srgbClr val="000000">
                      <a:alpha val="43137"/>
                    </a:srgbClr>
                  </a:outerShdw>
                </a:effectLst>
                <a:latin typeface="Times New Roman" panose="02020603050405020304" pitchFamily="18" charset="0"/>
              </a:rPr>
              <a:t>Page</a:t>
            </a:r>
            <a:endParaRPr lang="en-US" dirty="0"/>
          </a:p>
        </p:txBody>
      </p:sp>
      <p:pic>
        <p:nvPicPr>
          <p:cNvPr id="14338" name="Picture 2" descr="https://lh3.googleusercontent.com/q0fixIp47z8w9NfoxgDsBzlLhqAVPqXVLssjo5sylIy1sYYPUOFLnO2fxCpChVABuAsKSUgtSi6_kNVeWVzi6eR0msHgxGkDJrK1J502MJ_WXj0UVBF1xJAA4kQHrSQZ11K9jEvP7mwq"/>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292224" y="1344056"/>
            <a:ext cx="8994776" cy="4606008"/>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6610913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020568" y="882391"/>
            <a:ext cx="6096000" cy="461665"/>
          </a:xfrm>
          <a:prstGeom prst="rect">
            <a:avLst/>
          </a:prstGeom>
        </p:spPr>
        <p:txBody>
          <a:bodyPr>
            <a:spAutoFit/>
          </a:bodyPr>
          <a:lstStyle/>
          <a:p>
            <a:pPr>
              <a:spcAft>
                <a:spcPts val="1000"/>
              </a:spcAft>
            </a:pPr>
            <a:r>
              <a:rPr lang="en-US" b="1" dirty="0" smtClean="0">
                <a:solidFill>
                  <a:srgbClr val="252525"/>
                </a:solidFill>
                <a:latin typeface="Times New Roman" panose="02020603050405020304" pitchFamily="18" charset="0"/>
              </a:rPr>
              <a:t>				</a:t>
            </a:r>
            <a:r>
              <a:rPr lang="en-US" sz="2400" b="1" u="sng" dirty="0">
                <a:solidFill>
                  <a:srgbClr val="252525"/>
                </a:solidFill>
                <a:effectLst>
                  <a:outerShdw blurRad="38100" dist="38100" dir="2700000" algn="tl">
                    <a:srgbClr val="000000">
                      <a:alpha val="43137"/>
                    </a:srgbClr>
                  </a:outerShdw>
                </a:effectLst>
                <a:latin typeface="Times New Roman" panose="02020603050405020304" pitchFamily="18" charset="0"/>
              </a:rPr>
              <a:t>Cart Page</a:t>
            </a:r>
            <a:endParaRPr lang="en-US" dirty="0"/>
          </a:p>
        </p:txBody>
      </p:sp>
      <p:pic>
        <p:nvPicPr>
          <p:cNvPr id="15362" name="Picture 2" descr="https://lh3.googleusercontent.com/KMfl8uecnTUwpwW-Gf40n7s9FZTXYFD8gKrhjT1PykzadElQpbKJrpu8KAIaP3Qd3VvEQ_aMNcACo8Ts2P0f15Khda8tiaGiFP0-rg9n_q8jdYi1sBZ4qKcUlKw9kegZr-JWpvH-4hB0"/>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667128" y="1481328"/>
            <a:ext cx="8171815" cy="4596646"/>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339551754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020568" y="882391"/>
            <a:ext cx="6096000" cy="461665"/>
          </a:xfrm>
          <a:prstGeom prst="rect">
            <a:avLst/>
          </a:prstGeom>
        </p:spPr>
        <p:txBody>
          <a:bodyPr>
            <a:spAutoFit/>
          </a:bodyPr>
          <a:lstStyle/>
          <a:p>
            <a:pPr>
              <a:spcAft>
                <a:spcPts val="1000"/>
              </a:spcAft>
            </a:pPr>
            <a:r>
              <a:rPr lang="en-US" b="1" dirty="0" smtClean="0">
                <a:solidFill>
                  <a:srgbClr val="252525"/>
                </a:solidFill>
                <a:latin typeface="Times New Roman" panose="02020603050405020304" pitchFamily="18" charset="0"/>
              </a:rPr>
              <a:t>				</a:t>
            </a:r>
            <a:r>
              <a:rPr lang="en-US" sz="2400" b="1" u="sng" dirty="0">
                <a:solidFill>
                  <a:srgbClr val="252525"/>
                </a:solidFill>
                <a:effectLst>
                  <a:outerShdw blurRad="38100" dist="38100" dir="2700000" algn="tl">
                    <a:srgbClr val="000000">
                      <a:alpha val="43137"/>
                    </a:srgbClr>
                  </a:outerShdw>
                </a:effectLst>
                <a:latin typeface="Times New Roman" panose="02020603050405020304" pitchFamily="18" charset="0"/>
              </a:rPr>
              <a:t>Customer </a:t>
            </a:r>
            <a:r>
              <a:rPr lang="en-US" sz="2400" b="1" u="sng" dirty="0" smtClean="0">
                <a:solidFill>
                  <a:srgbClr val="252525"/>
                </a:solidFill>
                <a:effectLst>
                  <a:outerShdw blurRad="38100" dist="38100" dir="2700000" algn="tl">
                    <a:srgbClr val="000000">
                      <a:alpha val="43137"/>
                    </a:srgbClr>
                  </a:outerShdw>
                </a:effectLst>
                <a:latin typeface="Times New Roman" panose="02020603050405020304" pitchFamily="18" charset="0"/>
              </a:rPr>
              <a:t>Detail Page</a:t>
            </a:r>
            <a:endParaRPr lang="en-US" dirty="0"/>
          </a:p>
        </p:txBody>
      </p:sp>
      <p:pic>
        <p:nvPicPr>
          <p:cNvPr id="16386" name="Picture 2" descr="https://lh3.googleusercontent.com/iPWjHGQzG9mJYRIW6wCn0KFMLN5kNHbo-oYIazL78A7Ut-wCychADrpu2Op9n3NgJFctRGg-7ze8BH7JjBoNw7KeFectpV8hf3PGjMyQGIatGbT6ImFiUwuRjYPJMgjersx9hPOUPlyr"/>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2124392" y="1527048"/>
            <a:ext cx="7888351" cy="4437197"/>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284003448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020568" y="882391"/>
            <a:ext cx="6096000" cy="461665"/>
          </a:xfrm>
          <a:prstGeom prst="rect">
            <a:avLst/>
          </a:prstGeom>
        </p:spPr>
        <p:txBody>
          <a:bodyPr>
            <a:spAutoFit/>
          </a:bodyPr>
          <a:lstStyle/>
          <a:p>
            <a:pPr>
              <a:spcAft>
                <a:spcPts val="1000"/>
              </a:spcAft>
            </a:pPr>
            <a:r>
              <a:rPr lang="en-US" b="1" dirty="0" smtClean="0">
                <a:solidFill>
                  <a:srgbClr val="252525"/>
                </a:solidFill>
                <a:latin typeface="Times New Roman" panose="02020603050405020304" pitchFamily="18" charset="0"/>
              </a:rPr>
              <a:t>				</a:t>
            </a:r>
            <a:r>
              <a:rPr lang="en-US" sz="2400" b="1" u="sng" dirty="0">
                <a:solidFill>
                  <a:srgbClr val="252525"/>
                </a:solidFill>
                <a:effectLst>
                  <a:outerShdw blurRad="38100" dist="38100" dir="2700000" algn="tl">
                    <a:srgbClr val="000000">
                      <a:alpha val="43137"/>
                    </a:srgbClr>
                  </a:outerShdw>
                </a:effectLst>
                <a:latin typeface="Times New Roman" panose="02020603050405020304" pitchFamily="18" charset="0"/>
              </a:rPr>
              <a:t>Customer </a:t>
            </a:r>
            <a:r>
              <a:rPr lang="en-US" sz="2400" b="1" u="sng" dirty="0" smtClean="0">
                <a:solidFill>
                  <a:srgbClr val="252525"/>
                </a:solidFill>
                <a:effectLst>
                  <a:outerShdw blurRad="38100" dist="38100" dir="2700000" algn="tl">
                    <a:srgbClr val="000000">
                      <a:alpha val="43137"/>
                    </a:srgbClr>
                  </a:outerShdw>
                </a:effectLst>
                <a:latin typeface="Times New Roman" panose="02020603050405020304" pitchFamily="18" charset="0"/>
              </a:rPr>
              <a:t>Detail Page</a:t>
            </a:r>
            <a:endParaRPr lang="en-US" dirty="0"/>
          </a:p>
        </p:txBody>
      </p:sp>
      <p:pic>
        <p:nvPicPr>
          <p:cNvPr id="17410" name="Picture 2" descr="https://lh5.googleusercontent.com/OFoydCiRPy5a2j4XQJAAPRhHlWcbX-kxmrFqlw93ed344aPdNN0Gw1ENK--qJk9xhWEp-Tr5m1cmepF0CUmU6MU6OEoyFWJMbjCIyRexYNwupkGsRlNMiDyF_o_SP3QRbfnkupHluHbr"/>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868296" y="1572768"/>
            <a:ext cx="7678039" cy="4318897"/>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64935526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020568" y="882391"/>
            <a:ext cx="6096000" cy="461665"/>
          </a:xfrm>
          <a:prstGeom prst="rect">
            <a:avLst/>
          </a:prstGeom>
        </p:spPr>
        <p:txBody>
          <a:bodyPr>
            <a:spAutoFit/>
          </a:bodyPr>
          <a:lstStyle/>
          <a:p>
            <a:pPr>
              <a:spcAft>
                <a:spcPts val="1000"/>
              </a:spcAft>
            </a:pPr>
            <a:r>
              <a:rPr lang="en-US" b="1" dirty="0" smtClean="0">
                <a:solidFill>
                  <a:srgbClr val="252525"/>
                </a:solidFill>
                <a:latin typeface="Times New Roman" panose="02020603050405020304" pitchFamily="18" charset="0"/>
              </a:rPr>
              <a:t>				</a:t>
            </a:r>
            <a:r>
              <a:rPr lang="en-US" sz="2400" b="1" u="sng" dirty="0" smtClean="0">
                <a:solidFill>
                  <a:srgbClr val="252525"/>
                </a:solidFill>
                <a:effectLst>
                  <a:outerShdw blurRad="38100" dist="38100" dir="2700000" algn="tl">
                    <a:srgbClr val="000000">
                      <a:alpha val="43137"/>
                    </a:srgbClr>
                  </a:outerShdw>
                </a:effectLst>
                <a:latin typeface="Times New Roman" panose="02020603050405020304" pitchFamily="18" charset="0"/>
              </a:rPr>
              <a:t>Order Detail Page</a:t>
            </a:r>
            <a:endParaRPr lang="en-US" dirty="0"/>
          </a:p>
        </p:txBody>
      </p:sp>
      <p:pic>
        <p:nvPicPr>
          <p:cNvPr id="19458" name="Picture 2" descr="https://lh5.googleusercontent.com/oAadOmmQp_mQnrj7qDVb2liTee-sY-YgolcFBPnmfzDFvMPPVQ7mtokJUnle-DUuepsRYTGVoCEN4L0upDdnJzLDMALatSBjsvcMUUiTqZuUuC42-he9F1DwjZBdw_b0nAdx5oJn_0UW"/>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529968" y="1581912"/>
            <a:ext cx="9031351" cy="4668578"/>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339134661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020568" y="882391"/>
            <a:ext cx="6096000" cy="461665"/>
          </a:xfrm>
          <a:prstGeom prst="rect">
            <a:avLst/>
          </a:prstGeom>
        </p:spPr>
        <p:txBody>
          <a:bodyPr>
            <a:spAutoFit/>
          </a:bodyPr>
          <a:lstStyle/>
          <a:p>
            <a:pPr>
              <a:spcAft>
                <a:spcPts val="1000"/>
              </a:spcAft>
            </a:pPr>
            <a:r>
              <a:rPr lang="en-US" b="1" dirty="0" smtClean="0">
                <a:solidFill>
                  <a:srgbClr val="252525"/>
                </a:solidFill>
                <a:latin typeface="Times New Roman" panose="02020603050405020304" pitchFamily="18" charset="0"/>
              </a:rPr>
              <a:t>				</a:t>
            </a:r>
            <a:r>
              <a:rPr lang="en-US" sz="2400" b="1" u="sng" dirty="0">
                <a:solidFill>
                  <a:srgbClr val="252525"/>
                </a:solidFill>
                <a:effectLst>
                  <a:outerShdw blurRad="38100" dist="38100" dir="2700000" algn="tl">
                    <a:srgbClr val="000000">
                      <a:alpha val="43137"/>
                    </a:srgbClr>
                  </a:outerShdw>
                </a:effectLst>
                <a:latin typeface="Times New Roman" panose="02020603050405020304" pitchFamily="18" charset="0"/>
              </a:rPr>
              <a:t>Customer </a:t>
            </a:r>
            <a:r>
              <a:rPr lang="en-US" sz="2400" b="1" u="sng" dirty="0" smtClean="0">
                <a:solidFill>
                  <a:srgbClr val="252525"/>
                </a:solidFill>
                <a:effectLst>
                  <a:outerShdw blurRad="38100" dist="38100" dir="2700000" algn="tl">
                    <a:srgbClr val="000000">
                      <a:alpha val="43137"/>
                    </a:srgbClr>
                  </a:outerShdw>
                </a:effectLst>
                <a:latin typeface="Times New Roman" panose="02020603050405020304" pitchFamily="18" charset="0"/>
              </a:rPr>
              <a:t>Detail Page</a:t>
            </a:r>
            <a:endParaRPr lang="en-US" dirty="0"/>
          </a:p>
        </p:txBody>
      </p:sp>
      <p:pic>
        <p:nvPicPr>
          <p:cNvPr id="18434" name="Picture 2" descr="https://lh6.googleusercontent.com/FsdVAIZsAaIzo8uv1xuaV6rxJ6Dw8lVam8CLV6y5CrrPdEhKwAFtWVGmU6IN2dXadA5kLtdt7Qqiew3U-Qocqjq0RueGm4k4-iGkFZsGMDyptfc1DOF_DfRqd32Sc287O8MBCRuh88BB"/>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990472" y="1636776"/>
            <a:ext cx="10466200" cy="4050792"/>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44182388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ffectLst>
                  <a:outerShdw blurRad="38100" dist="38100" dir="2700000" algn="tl">
                    <a:srgbClr val="000000">
                      <a:alpha val="43137"/>
                    </a:srgbClr>
                  </a:outerShdw>
                </a:effectLst>
              </a:rPr>
              <a:t>BIBLIOGRAPHY</a:t>
            </a:r>
          </a:p>
        </p:txBody>
      </p:sp>
      <p:sp>
        <p:nvSpPr>
          <p:cNvPr id="3" name="Content Placeholder 2"/>
          <p:cNvSpPr>
            <a:spLocks noGrp="1"/>
          </p:cNvSpPr>
          <p:nvPr>
            <p:ph idx="1"/>
          </p:nvPr>
        </p:nvSpPr>
        <p:spPr/>
        <p:txBody>
          <a:bodyPr>
            <a:normAutofit fontScale="92500"/>
          </a:bodyPr>
          <a:lstStyle/>
          <a:p>
            <a:r>
              <a:rPr lang="en-US" dirty="0"/>
              <a:t>To develop this “Web application of online paintings selling” we used Python(</a:t>
            </a:r>
            <a:r>
              <a:rPr lang="en-US" dirty="0" err="1"/>
              <a:t>Django</a:t>
            </a:r>
            <a:r>
              <a:rPr lang="en-US" dirty="0"/>
              <a:t>) as front end and back. We take some knowledge towards automation system from some books and web references that are given below</a:t>
            </a:r>
            <a:r>
              <a:rPr lang="en-US" dirty="0" smtClean="0"/>
              <a:t>.</a:t>
            </a:r>
          </a:p>
          <a:p>
            <a:pPr fontAlgn="base"/>
            <a:r>
              <a:rPr lang="en-US" u="sng" dirty="0">
                <a:hlinkClick r:id="rId2"/>
              </a:rPr>
              <a:t>www. djangoproject.com</a:t>
            </a:r>
            <a:endParaRPr lang="en-US" u="sng" dirty="0"/>
          </a:p>
          <a:p>
            <a:pPr fontAlgn="base"/>
            <a:r>
              <a:rPr lang="en-US" u="sng" dirty="0" smtClean="0">
                <a:hlinkClick r:id="rId2"/>
              </a:rPr>
              <a:t>www.javatpoint.com</a:t>
            </a:r>
            <a:endParaRPr lang="en-US" u="sng" dirty="0"/>
          </a:p>
          <a:p>
            <a:pPr fontAlgn="base"/>
            <a:r>
              <a:rPr lang="en-US" u="sng" dirty="0">
                <a:hlinkClick r:id="rId3"/>
              </a:rPr>
              <a:t>www.tutorialspoint.com</a:t>
            </a:r>
            <a:endParaRPr lang="en-US" dirty="0"/>
          </a:p>
          <a:p>
            <a:pPr fontAlgn="base"/>
            <a:r>
              <a:rPr lang="en-US" u="sng" dirty="0">
                <a:hlinkClick r:id="rId4"/>
              </a:rPr>
              <a:t>www.w3schools.com</a:t>
            </a:r>
            <a:r>
              <a:rPr lang="en-US" dirty="0"/>
              <a:t> </a:t>
            </a:r>
          </a:p>
          <a:p>
            <a:endParaRPr lang="en-US" dirty="0"/>
          </a:p>
        </p:txBody>
      </p:sp>
    </p:spTree>
    <p:extLst>
      <p:ext uri="{BB962C8B-B14F-4D97-AF65-F5344CB8AC3E}">
        <p14:creationId xmlns:p14="http://schemas.microsoft.com/office/powerpoint/2010/main" xmlns="" val="380406063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i="1" dirty="0" smtClean="0">
                <a:solidFill>
                  <a:srgbClr val="7030A0"/>
                </a:solidFill>
              </a:rPr>
              <a:t>THANK YOU SO MUCH FOR BEING PATIENT AND INVESTING YOUR TIME</a:t>
            </a:r>
            <a:endParaRPr lang="en-US" i="1" dirty="0">
              <a:solidFill>
                <a:srgbClr val="7030A0"/>
              </a:solidFill>
            </a:endParaRPr>
          </a:p>
        </p:txBody>
      </p:sp>
      <p:sp>
        <p:nvSpPr>
          <p:cNvPr id="5" name="Content Placeholder 4"/>
          <p:cNvSpPr>
            <a:spLocks noGrp="1"/>
          </p:cNvSpPr>
          <p:nvPr>
            <p:ph idx="1"/>
          </p:nvPr>
        </p:nvSpPr>
        <p:spPr/>
        <p:txBody>
          <a:bodyPr>
            <a:normAutofit/>
          </a:bodyPr>
          <a:lstStyle/>
          <a:p>
            <a:pPr marL="0" indent="0" algn="ctr">
              <a:spcBef>
                <a:spcPct val="0"/>
              </a:spcBef>
              <a:buNone/>
            </a:pPr>
            <a:r>
              <a:rPr lang="en-US" sz="4000" dirty="0">
                <a:ln w="3175" cmpd="sng">
                  <a:noFill/>
                </a:ln>
                <a:solidFill>
                  <a:schemeClr val="accent3">
                    <a:lumMod val="60000"/>
                    <a:lumOff val="40000"/>
                  </a:schemeClr>
                </a:solidFill>
                <a:latin typeface="+mj-lt"/>
                <a:ea typeface="+mj-ea"/>
                <a:cs typeface="+mj-cs"/>
              </a:rPr>
              <a:t>We know it is not “the </a:t>
            </a:r>
            <a:r>
              <a:rPr lang="en-US" sz="4000" dirty="0" err="1">
                <a:ln w="3175" cmpd="sng">
                  <a:noFill/>
                </a:ln>
                <a:solidFill>
                  <a:schemeClr val="accent3">
                    <a:lumMod val="60000"/>
                    <a:lumOff val="40000"/>
                  </a:schemeClr>
                </a:solidFill>
                <a:latin typeface="+mj-lt"/>
                <a:ea typeface="+mj-ea"/>
                <a:cs typeface="+mj-cs"/>
              </a:rPr>
              <a:t>perfact</a:t>
            </a:r>
            <a:r>
              <a:rPr lang="en-US" sz="4000" dirty="0">
                <a:ln w="3175" cmpd="sng">
                  <a:noFill/>
                </a:ln>
                <a:solidFill>
                  <a:schemeClr val="accent3">
                    <a:lumMod val="60000"/>
                    <a:lumOff val="40000"/>
                  </a:schemeClr>
                </a:solidFill>
                <a:latin typeface="+mj-lt"/>
                <a:ea typeface="+mj-ea"/>
                <a:cs typeface="+mj-cs"/>
              </a:rPr>
              <a:t>” project but there is always a scope for improvement and we will </a:t>
            </a:r>
            <a:r>
              <a:rPr lang="en-US" sz="4000" dirty="0" smtClean="0">
                <a:ln w="3175" cmpd="sng">
                  <a:noFill/>
                </a:ln>
                <a:solidFill>
                  <a:schemeClr val="accent3">
                    <a:lumMod val="60000"/>
                    <a:lumOff val="40000"/>
                  </a:schemeClr>
                </a:solidFill>
                <a:latin typeface="+mj-lt"/>
                <a:ea typeface="+mj-ea"/>
                <a:cs typeface="+mj-cs"/>
              </a:rPr>
              <a:t>keep improving </a:t>
            </a:r>
          </a:p>
          <a:p>
            <a:pPr marL="0" indent="0" algn="ctr">
              <a:spcBef>
                <a:spcPct val="0"/>
              </a:spcBef>
              <a:buNone/>
            </a:pPr>
            <a:endParaRPr lang="en-US" sz="4000" dirty="0">
              <a:ln w="3175" cmpd="sng">
                <a:noFill/>
              </a:ln>
              <a:solidFill>
                <a:schemeClr val="accent3">
                  <a:lumMod val="60000"/>
                  <a:lumOff val="40000"/>
                </a:schemeClr>
              </a:solidFill>
              <a:latin typeface="+mj-lt"/>
              <a:ea typeface="+mj-ea"/>
              <a:cs typeface="+mj-cs"/>
            </a:endParaRPr>
          </a:p>
          <a:p>
            <a:pPr marL="0" indent="0" algn="ctr">
              <a:spcBef>
                <a:spcPct val="0"/>
              </a:spcBef>
              <a:buNone/>
            </a:pPr>
            <a:r>
              <a:rPr lang="en-US" sz="4000" smtClean="0">
                <a:ln w="3175" cmpd="sng">
                  <a:noFill/>
                </a:ln>
                <a:solidFill>
                  <a:schemeClr val="accent3">
                    <a:lumMod val="60000"/>
                    <a:lumOff val="40000"/>
                  </a:schemeClr>
                </a:solidFill>
                <a:latin typeface="+mj-lt"/>
                <a:ea typeface="+mj-ea"/>
                <a:cs typeface="+mj-cs"/>
                <a:sym typeface="Wingdings" panose="05000000000000000000" pitchFamily="2" charset="2"/>
              </a:rPr>
              <a:t></a:t>
            </a:r>
            <a:endParaRPr lang="en-US" sz="4000" dirty="0">
              <a:ln w="3175" cmpd="sng">
                <a:noFill/>
              </a:ln>
              <a:solidFill>
                <a:schemeClr val="accent3">
                  <a:lumMod val="60000"/>
                  <a:lumOff val="40000"/>
                </a:schemeClr>
              </a:solidFill>
              <a:latin typeface="+mj-lt"/>
              <a:ea typeface="+mj-ea"/>
              <a:cs typeface="+mj-cs"/>
            </a:endParaRPr>
          </a:p>
        </p:txBody>
      </p:sp>
    </p:spTree>
    <p:extLst>
      <p:ext uri="{BB962C8B-B14F-4D97-AF65-F5344CB8AC3E}">
        <p14:creationId xmlns:p14="http://schemas.microsoft.com/office/powerpoint/2010/main" xmlns="" val="304322712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smtClean="0">
                <a:effectLst>
                  <a:outerShdw blurRad="38100" dist="38100" dir="2700000" algn="tl">
                    <a:srgbClr val="000000">
                      <a:alpha val="43137"/>
                    </a:srgbClr>
                  </a:outerShdw>
                </a:effectLst>
              </a:rPr>
              <a:t>INTRODUCTION</a:t>
            </a:r>
            <a:endParaRPr lang="en-US" i="1" dirty="0">
              <a:effectLst>
                <a:outerShdw blurRad="38100" dist="38100" dir="2700000" algn="tl">
                  <a:srgbClr val="000000">
                    <a:alpha val="43137"/>
                  </a:srgbClr>
                </a:outerShdw>
              </a:effectLst>
            </a:endParaRPr>
          </a:p>
        </p:txBody>
      </p:sp>
      <p:sp>
        <p:nvSpPr>
          <p:cNvPr id="3" name="Text Placeholder 2"/>
          <p:cNvSpPr>
            <a:spLocks noGrp="1"/>
          </p:cNvSpPr>
          <p:nvPr>
            <p:ph type="body" idx="1"/>
          </p:nvPr>
        </p:nvSpPr>
        <p:spPr/>
        <p:txBody>
          <a:bodyPr/>
          <a:lstStyle/>
          <a:p>
            <a:r>
              <a:rPr lang="en-US" dirty="0" smtClean="0"/>
              <a:t>			WHAT		</a:t>
            </a:r>
            <a:endParaRPr lang="en-US" dirty="0"/>
          </a:p>
        </p:txBody>
      </p:sp>
      <p:sp>
        <p:nvSpPr>
          <p:cNvPr id="4" name="Content Placeholder 3"/>
          <p:cNvSpPr>
            <a:spLocks noGrp="1"/>
          </p:cNvSpPr>
          <p:nvPr>
            <p:ph sz="half" idx="2"/>
          </p:nvPr>
        </p:nvSpPr>
        <p:spPr/>
        <p:txBody>
          <a:bodyPr/>
          <a:lstStyle/>
          <a:p>
            <a:r>
              <a:rPr lang="en-US" b="1" dirty="0"/>
              <a:t>An E-commerce website to sell wall art paintings of  Oils, Spray and water color </a:t>
            </a:r>
          </a:p>
          <a:p>
            <a:r>
              <a:rPr lang="en-US" b="1" dirty="0"/>
              <a:t>Delivering our customer, a satisfying and safe purchase experience</a:t>
            </a:r>
          </a:p>
          <a:p>
            <a:endParaRPr lang="en-US" dirty="0"/>
          </a:p>
        </p:txBody>
      </p:sp>
      <p:sp>
        <p:nvSpPr>
          <p:cNvPr id="5" name="Text Placeholder 4"/>
          <p:cNvSpPr>
            <a:spLocks noGrp="1"/>
          </p:cNvSpPr>
          <p:nvPr>
            <p:ph type="body" sz="quarter" idx="3"/>
          </p:nvPr>
        </p:nvSpPr>
        <p:spPr/>
        <p:txBody>
          <a:bodyPr/>
          <a:lstStyle/>
          <a:p>
            <a:r>
              <a:rPr lang="en-US" dirty="0" smtClean="0"/>
              <a:t>			WHY</a:t>
            </a:r>
            <a:endParaRPr lang="en-US" dirty="0"/>
          </a:p>
        </p:txBody>
      </p:sp>
      <p:sp>
        <p:nvSpPr>
          <p:cNvPr id="6" name="Content Placeholder 5"/>
          <p:cNvSpPr>
            <a:spLocks noGrp="1"/>
          </p:cNvSpPr>
          <p:nvPr>
            <p:ph sz="quarter" idx="4"/>
          </p:nvPr>
        </p:nvSpPr>
        <p:spPr/>
        <p:txBody>
          <a:bodyPr/>
          <a:lstStyle/>
          <a:p>
            <a:r>
              <a:rPr lang="en-US" b="1" dirty="0"/>
              <a:t> Reliable business </a:t>
            </a:r>
            <a:r>
              <a:rPr lang="en-US" b="1" dirty="0" smtClean="0"/>
              <a:t>strategy</a:t>
            </a:r>
          </a:p>
          <a:p>
            <a:r>
              <a:rPr lang="en-US" b="1" dirty="0"/>
              <a:t>Personal connect with </a:t>
            </a:r>
            <a:r>
              <a:rPr lang="en-US" b="1" dirty="0" smtClean="0"/>
              <a:t>clients</a:t>
            </a:r>
          </a:p>
          <a:p>
            <a:r>
              <a:rPr lang="en-US" b="1" dirty="0"/>
              <a:t>Simplification of Customer </a:t>
            </a:r>
            <a:r>
              <a:rPr lang="en-US" b="1" dirty="0" smtClean="0"/>
              <a:t>management</a:t>
            </a:r>
          </a:p>
          <a:p>
            <a:r>
              <a:rPr lang="en-US" b="1" dirty="0"/>
              <a:t>Competence of Services</a:t>
            </a:r>
            <a:endParaRPr lang="en-US" dirty="0"/>
          </a:p>
        </p:txBody>
      </p:sp>
    </p:spTree>
    <p:extLst>
      <p:ext uri="{BB962C8B-B14F-4D97-AF65-F5344CB8AC3E}">
        <p14:creationId xmlns:p14="http://schemas.microsoft.com/office/powerpoint/2010/main" xmlns="" val="390663148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2" y="982133"/>
            <a:ext cx="9601196" cy="883243"/>
          </a:xfrm>
        </p:spPr>
        <p:txBody>
          <a:bodyPr>
            <a:normAutofit/>
          </a:bodyPr>
          <a:lstStyle/>
          <a:p>
            <a:r>
              <a:rPr lang="en-US" u="sng" dirty="0" smtClean="0">
                <a:effectLst>
                  <a:outerShdw blurRad="38100" dist="38100" dir="2700000" algn="tl">
                    <a:srgbClr val="000000">
                      <a:alpha val="43137"/>
                    </a:srgbClr>
                  </a:outerShdw>
                </a:effectLst>
              </a:rPr>
              <a:t>FUNDAMENTAL REQUIREMENTS </a:t>
            </a:r>
            <a:endParaRPr lang="en-US" dirty="0">
              <a:effectLst>
                <a:outerShdw blurRad="38100" dist="38100" dir="2700000" algn="tl">
                  <a:srgbClr val="000000">
                    <a:alpha val="43137"/>
                  </a:srgbClr>
                </a:outerShdw>
              </a:effectLst>
            </a:endParaRPr>
          </a:p>
        </p:txBody>
      </p:sp>
      <p:sp>
        <p:nvSpPr>
          <p:cNvPr id="3" name="Content Placeholder 2"/>
          <p:cNvSpPr>
            <a:spLocks noGrp="1"/>
          </p:cNvSpPr>
          <p:nvPr>
            <p:ph idx="1"/>
          </p:nvPr>
        </p:nvSpPr>
        <p:spPr>
          <a:xfrm>
            <a:off x="1295400" y="2432304"/>
            <a:ext cx="9601197" cy="3443564"/>
          </a:xfrm>
        </p:spPr>
        <p:txBody>
          <a:bodyPr/>
          <a:lstStyle/>
          <a:p>
            <a:r>
              <a:rPr lang="en-US" b="1" i="1" dirty="0" smtClean="0"/>
              <a:t> </a:t>
            </a:r>
            <a:r>
              <a:rPr lang="en-US" b="1" i="1" dirty="0"/>
              <a:t>Computer System and basic </a:t>
            </a:r>
            <a:r>
              <a:rPr lang="en-US" b="1" i="1" dirty="0" smtClean="0"/>
              <a:t>hardware</a:t>
            </a:r>
            <a:endParaRPr lang="en-US" b="1" i="1" dirty="0"/>
          </a:p>
          <a:p>
            <a:r>
              <a:rPr lang="en-US" b="1" i="1" dirty="0"/>
              <a:t>Stable Internet Connection</a:t>
            </a:r>
          </a:p>
          <a:p>
            <a:r>
              <a:rPr lang="en-US" b="1" i="1" dirty="0"/>
              <a:t>Basic Technical knowledge</a:t>
            </a:r>
          </a:p>
          <a:p>
            <a:r>
              <a:rPr lang="en-US" b="1" i="1" dirty="0"/>
              <a:t>Payment system</a:t>
            </a:r>
          </a:p>
          <a:p>
            <a:r>
              <a:rPr lang="en-US" b="1" i="1" dirty="0" smtClean="0"/>
              <a:t>Technical Support</a:t>
            </a:r>
            <a:endParaRPr lang="en-US" b="1" i="1" dirty="0"/>
          </a:p>
          <a:p>
            <a:r>
              <a:rPr lang="en-US" b="1" i="1" dirty="0"/>
              <a:t>Operational Telecommunication System</a:t>
            </a:r>
          </a:p>
        </p:txBody>
      </p:sp>
      <p:pic>
        <p:nvPicPr>
          <p:cNvPr id="4" name="Picture 3"/>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7823772" y="2600325"/>
            <a:ext cx="2756492" cy="2781300"/>
          </a:xfrm>
          <a:prstGeom prst="rect">
            <a:avLst/>
          </a:prstGeom>
        </p:spPr>
      </p:pic>
    </p:spTree>
    <p:extLst>
      <p:ext uri="{BB962C8B-B14F-4D97-AF65-F5344CB8AC3E}">
        <p14:creationId xmlns:p14="http://schemas.microsoft.com/office/powerpoint/2010/main" xmlns="" val="372453894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1" y="696382"/>
            <a:ext cx="9601196" cy="1160993"/>
          </a:xfrm>
        </p:spPr>
        <p:txBody>
          <a:bodyPr/>
          <a:lstStyle/>
          <a:p>
            <a:r>
              <a:rPr lang="en-US" dirty="0">
                <a:effectLst>
                  <a:outerShdw blurRad="38100" dist="38100" dir="2700000" algn="tl">
                    <a:srgbClr val="000000">
                      <a:alpha val="43137"/>
                    </a:srgbClr>
                  </a:outerShdw>
                </a:effectLst>
              </a:rPr>
              <a:t>PROBLEM DEFINITION</a:t>
            </a:r>
          </a:p>
        </p:txBody>
      </p:sp>
      <p:sp>
        <p:nvSpPr>
          <p:cNvPr id="3" name="Content Placeholder 2"/>
          <p:cNvSpPr>
            <a:spLocks noGrp="1"/>
          </p:cNvSpPr>
          <p:nvPr>
            <p:ph idx="1"/>
          </p:nvPr>
        </p:nvSpPr>
        <p:spPr>
          <a:xfrm>
            <a:off x="1295401" y="2452157"/>
            <a:ext cx="9601196" cy="3767668"/>
          </a:xfrm>
        </p:spPr>
        <p:txBody>
          <a:bodyPr/>
          <a:lstStyle/>
          <a:p>
            <a:r>
              <a:rPr lang="en-US" dirty="0"/>
              <a:t>The purpose of any e-commerce website is to help customers narrow down their broad ideas and enable them to finalize the products they want to purchase. For example, suppose a customer is interested in purchasing a </a:t>
            </a:r>
            <a:r>
              <a:rPr lang="en-US" dirty="0" smtClean="0"/>
              <a:t>décor piece. </a:t>
            </a:r>
            <a:r>
              <a:rPr lang="en-US" dirty="0"/>
              <a:t>His or her search for </a:t>
            </a:r>
            <a:r>
              <a:rPr lang="en-US" dirty="0" smtClean="0"/>
              <a:t>the same </a:t>
            </a:r>
            <a:r>
              <a:rPr lang="en-US" dirty="0"/>
              <a:t>should list </a:t>
            </a:r>
            <a:r>
              <a:rPr lang="en-US" dirty="0" smtClean="0"/>
              <a:t>artists, type of the piece , size , </a:t>
            </a:r>
            <a:r>
              <a:rPr lang="en-US" dirty="0"/>
              <a:t>and all other features as facets. As the customer selects more and more features or options from the facets provided, the search narrows down to a small list of mobiles that suit his or her choice. If the list is small enough and the customer likes one of the mobiles listed, he or she will make the purchase.</a:t>
            </a:r>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085850" y="696382"/>
            <a:ext cx="1628775" cy="1628775"/>
          </a:xfrm>
          <a:prstGeom prst="rect">
            <a:avLst/>
          </a:prstGeom>
        </p:spPr>
      </p:pic>
    </p:spTree>
    <p:extLst>
      <p:ext uri="{BB962C8B-B14F-4D97-AF65-F5344CB8AC3E}">
        <p14:creationId xmlns:p14="http://schemas.microsoft.com/office/powerpoint/2010/main" xmlns="" val="201207070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2" y="982133"/>
            <a:ext cx="9601196" cy="922868"/>
          </a:xfrm>
        </p:spPr>
        <p:txBody>
          <a:bodyPr/>
          <a:lstStyle/>
          <a:p>
            <a:r>
              <a:rPr lang="en-US" dirty="0">
                <a:effectLst>
                  <a:outerShdw blurRad="38100" dist="38100" dir="2700000" algn="tl">
                    <a:srgbClr val="000000">
                      <a:alpha val="43137"/>
                    </a:srgbClr>
                  </a:outerShdw>
                </a:effectLst>
              </a:rPr>
              <a:t>CORE COMPONENTS</a:t>
            </a:r>
          </a:p>
        </p:txBody>
      </p:sp>
      <p:sp>
        <p:nvSpPr>
          <p:cNvPr id="3" name="Content Placeholder 2"/>
          <p:cNvSpPr>
            <a:spLocks noGrp="1"/>
          </p:cNvSpPr>
          <p:nvPr>
            <p:ph idx="1"/>
          </p:nvPr>
        </p:nvSpPr>
        <p:spPr/>
        <p:txBody>
          <a:bodyPr>
            <a:normAutofit fontScale="92500" lnSpcReduction="10000"/>
          </a:bodyPr>
          <a:lstStyle/>
          <a:p>
            <a:pPr lvl="0"/>
            <a:r>
              <a:rPr lang="en-US" b="1" i="1" dirty="0"/>
              <a:t>User interface app </a:t>
            </a:r>
            <a:r>
              <a:rPr lang="en-US" b="1" i="1" dirty="0" smtClean="0"/>
              <a:t>components</a:t>
            </a:r>
          </a:p>
          <a:p>
            <a:pPr lvl="1">
              <a:buFont typeface="Wingdings" panose="05000000000000000000" pitchFamily="2" charset="2"/>
              <a:buChar char="q"/>
            </a:pPr>
            <a:r>
              <a:rPr lang="en-US" dirty="0"/>
              <a:t>display </a:t>
            </a:r>
            <a:r>
              <a:rPr lang="en-US" dirty="0" smtClean="0"/>
              <a:t>dashboards</a:t>
            </a:r>
          </a:p>
          <a:p>
            <a:pPr lvl="1">
              <a:buFont typeface="Wingdings" panose="05000000000000000000" pitchFamily="2" charset="2"/>
              <a:buChar char="q"/>
            </a:pPr>
            <a:r>
              <a:rPr lang="en-US" dirty="0"/>
              <a:t>notifications, and logs </a:t>
            </a:r>
            <a:endParaRPr lang="en-US" b="1" i="1" dirty="0"/>
          </a:p>
          <a:p>
            <a:pPr lvl="0"/>
            <a:r>
              <a:rPr lang="en-US" b="1" i="1" dirty="0"/>
              <a:t>Structural </a:t>
            </a:r>
            <a:r>
              <a:rPr lang="en-US" b="1" i="1" dirty="0" smtClean="0"/>
              <a:t>components</a:t>
            </a:r>
          </a:p>
          <a:p>
            <a:pPr lvl="1">
              <a:buFont typeface="Wingdings" panose="05000000000000000000" pitchFamily="2" charset="2"/>
              <a:buChar char="q"/>
            </a:pPr>
            <a:r>
              <a:rPr lang="en-US" dirty="0" smtClean="0"/>
              <a:t>HTML</a:t>
            </a:r>
          </a:p>
          <a:p>
            <a:pPr lvl="1">
              <a:buFont typeface="Wingdings" panose="05000000000000000000" pitchFamily="2" charset="2"/>
              <a:buChar char="q"/>
            </a:pPr>
            <a:r>
              <a:rPr lang="en-US" dirty="0" smtClean="0"/>
              <a:t>CSS</a:t>
            </a:r>
          </a:p>
          <a:p>
            <a:pPr lvl="1">
              <a:buFont typeface="Wingdings" panose="05000000000000000000" pitchFamily="2" charset="2"/>
              <a:buChar char="q"/>
            </a:pPr>
            <a:r>
              <a:rPr lang="en-US" dirty="0" smtClean="0"/>
              <a:t>Python</a:t>
            </a:r>
          </a:p>
          <a:p>
            <a:pPr lvl="1">
              <a:buFont typeface="Wingdings" panose="05000000000000000000" pitchFamily="2" charset="2"/>
              <a:buChar char="q"/>
            </a:pPr>
            <a:r>
              <a:rPr lang="en-US" dirty="0" err="1" smtClean="0"/>
              <a:t>Django</a:t>
            </a:r>
            <a:endParaRPr lang="en-US" dirty="0" smtClean="0"/>
          </a:p>
          <a:p>
            <a:pPr lvl="1"/>
            <a:endParaRPr lang="en-US" b="1" i="1" dirty="0"/>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6886575" y="3019425"/>
            <a:ext cx="3708400" cy="2085975"/>
          </a:xfrm>
          <a:prstGeom prst="rect">
            <a:avLst/>
          </a:prstGeom>
        </p:spPr>
      </p:pic>
    </p:spTree>
    <p:extLst>
      <p:ext uri="{BB962C8B-B14F-4D97-AF65-F5344CB8AC3E}">
        <p14:creationId xmlns:p14="http://schemas.microsoft.com/office/powerpoint/2010/main" xmlns="" val="19233391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97073" y="756706"/>
            <a:ext cx="7004052" cy="1024469"/>
          </a:xfrm>
          <a:prstGeom prst="rect">
            <a:avLst/>
          </a:prstGeom>
        </p:spPr>
        <p:txBody>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effectLst>
                  <a:outerShdw blurRad="38100" dist="38100" dir="2700000" algn="tl">
                    <a:srgbClr val="000000">
                      <a:alpha val="43137"/>
                    </a:srgbClr>
                  </a:outerShdw>
                </a:effectLst>
              </a:rPr>
              <a:t>   PROJECT </a:t>
            </a:r>
            <a:r>
              <a:rPr lang="en-US" dirty="0">
                <a:effectLst>
                  <a:outerShdw blurRad="38100" dist="38100" dir="2700000" algn="tl">
                    <a:srgbClr val="000000">
                      <a:alpha val="43137"/>
                    </a:srgbClr>
                  </a:outerShdw>
                </a:effectLst>
              </a:rPr>
              <a:t>PROFILE</a:t>
            </a:r>
          </a:p>
          <a:p>
            <a:endParaRPr lang="en-US" dirty="0"/>
          </a:p>
        </p:txBody>
      </p:sp>
      <p:sp>
        <p:nvSpPr>
          <p:cNvPr id="3" name="Subtitle 2"/>
          <p:cNvSpPr txBox="1">
            <a:spLocks/>
          </p:cNvSpPr>
          <p:nvPr/>
        </p:nvSpPr>
        <p:spPr>
          <a:xfrm>
            <a:off x="1276350" y="1962150"/>
            <a:ext cx="9848850" cy="4152900"/>
          </a:xfrm>
          <a:prstGeom prst="rect">
            <a:avLst/>
          </a:prstGeom>
        </p:spPr>
        <p:txBody>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xmlns="" val="977737549"/>
              </p:ext>
            </p:extLst>
          </p:nvPr>
        </p:nvGraphicFramePr>
        <p:xfrm>
          <a:off x="904876" y="1962150"/>
          <a:ext cx="5715000" cy="3695700"/>
        </p:xfrm>
        <a:graphic>
          <a:graphicData uri="http://schemas.openxmlformats.org/drawingml/2006/table">
            <a:tbl>
              <a:tblPr bandRow="1">
                <a:tableStyleId>{5C22544A-7EE6-4342-B048-85BDC9FD1C3A}</a:tableStyleId>
              </a:tblPr>
              <a:tblGrid>
                <a:gridCol w="1592520"/>
                <a:gridCol w="4122480"/>
              </a:tblGrid>
              <a:tr h="615950">
                <a:tc>
                  <a:txBody>
                    <a:bodyPr/>
                    <a:lstStyle/>
                    <a:p>
                      <a:pPr marL="0" marR="0">
                        <a:lnSpc>
                          <a:spcPct val="115000"/>
                        </a:lnSpc>
                        <a:spcBef>
                          <a:spcPts val="0"/>
                        </a:spcBef>
                        <a:spcAft>
                          <a:spcPts val="1000"/>
                        </a:spcAft>
                      </a:pPr>
                      <a:r>
                        <a:rPr lang="en-US" sz="1000" dirty="0">
                          <a:effectLst/>
                        </a:rPr>
                        <a:t>Project Profile</a:t>
                      </a:r>
                      <a:endParaRPr lang="en-US" sz="1100" dirty="0">
                        <a:effectLst/>
                        <a:latin typeface="Calibri" panose="020F0502020204030204" pitchFamily="34" charset="0"/>
                        <a:ea typeface="Calibri" panose="020F0502020204030204" pitchFamily="34" charset="0"/>
                      </a:endParaRPr>
                    </a:p>
                  </a:txBody>
                  <a:tcPr marL="68580" marR="68580" marT="0" marB="0"/>
                </a:tc>
                <a:tc>
                  <a:txBody>
                    <a:bodyPr/>
                    <a:lstStyle/>
                    <a:p>
                      <a:pPr marL="342900" marR="0" lvl="0" indent="-342900">
                        <a:lnSpc>
                          <a:spcPct val="115000"/>
                        </a:lnSpc>
                        <a:spcBef>
                          <a:spcPts val="0"/>
                        </a:spcBef>
                        <a:spcAft>
                          <a:spcPts val="0"/>
                        </a:spcAft>
                        <a:buFont typeface="Symbol" panose="05050102010706020507" pitchFamily="18" charset="2"/>
                        <a:buChar char="-"/>
                      </a:pPr>
                      <a:r>
                        <a:rPr lang="en-US" sz="1000">
                          <a:effectLst/>
                        </a:rPr>
                        <a:t>Art Gallery Website</a:t>
                      </a:r>
                      <a:endParaRPr lang="en-US" sz="1100">
                        <a:effectLst/>
                      </a:endParaRPr>
                    </a:p>
                    <a:p>
                      <a:pPr marL="457200" marR="0">
                        <a:lnSpc>
                          <a:spcPct val="115000"/>
                        </a:lnSpc>
                        <a:spcBef>
                          <a:spcPts val="0"/>
                        </a:spcBef>
                        <a:spcAft>
                          <a:spcPts val="1000"/>
                        </a:spcAft>
                      </a:pPr>
                      <a:r>
                        <a:rPr lang="en-US" sz="1000">
                          <a:effectLst/>
                        </a:rPr>
                        <a:t> </a:t>
                      </a:r>
                      <a:endParaRPr lang="en-US" sz="1100">
                        <a:effectLst/>
                        <a:latin typeface="Calibri" panose="020F0502020204030204" pitchFamily="34" charset="0"/>
                        <a:ea typeface="Calibri" panose="020F0502020204030204" pitchFamily="34" charset="0"/>
                      </a:endParaRPr>
                    </a:p>
                  </a:txBody>
                  <a:tcPr marL="68580" marR="68580" marT="0" marB="0"/>
                </a:tc>
              </a:tr>
              <a:tr h="615950">
                <a:tc>
                  <a:txBody>
                    <a:bodyPr/>
                    <a:lstStyle/>
                    <a:p>
                      <a:pPr marL="0" marR="0">
                        <a:lnSpc>
                          <a:spcPct val="115000"/>
                        </a:lnSpc>
                        <a:spcBef>
                          <a:spcPts val="0"/>
                        </a:spcBef>
                        <a:spcAft>
                          <a:spcPts val="1000"/>
                        </a:spcAft>
                      </a:pPr>
                      <a:r>
                        <a:rPr lang="en-US" sz="1000">
                          <a:effectLst/>
                        </a:rPr>
                        <a:t>Project Category</a:t>
                      </a:r>
                      <a:endParaRPr lang="en-US" sz="1100">
                        <a:effectLst/>
                        <a:latin typeface="Calibri" panose="020F0502020204030204" pitchFamily="34" charset="0"/>
                        <a:ea typeface="Calibri" panose="020F0502020204030204" pitchFamily="34" charset="0"/>
                      </a:endParaRPr>
                    </a:p>
                  </a:txBody>
                  <a:tcPr marL="68580" marR="68580" marT="0" marB="0"/>
                </a:tc>
                <a:tc>
                  <a:txBody>
                    <a:bodyPr/>
                    <a:lstStyle/>
                    <a:p>
                      <a:pPr marL="342900" marR="0" lvl="0" indent="-342900">
                        <a:lnSpc>
                          <a:spcPct val="115000"/>
                        </a:lnSpc>
                        <a:spcBef>
                          <a:spcPts val="0"/>
                        </a:spcBef>
                        <a:spcAft>
                          <a:spcPts val="0"/>
                        </a:spcAft>
                        <a:buFont typeface="Symbol" panose="05050102010706020507" pitchFamily="18" charset="2"/>
                        <a:buChar char="-"/>
                      </a:pPr>
                      <a:r>
                        <a:rPr lang="en-US" sz="1000">
                          <a:effectLst/>
                        </a:rPr>
                        <a:t>Web Development</a:t>
                      </a:r>
                      <a:endParaRPr lang="en-US" sz="1100">
                        <a:effectLst/>
                      </a:endParaRPr>
                    </a:p>
                    <a:p>
                      <a:pPr marL="457200" marR="0">
                        <a:lnSpc>
                          <a:spcPct val="115000"/>
                        </a:lnSpc>
                        <a:spcBef>
                          <a:spcPts val="0"/>
                        </a:spcBef>
                        <a:spcAft>
                          <a:spcPts val="1000"/>
                        </a:spcAft>
                      </a:pPr>
                      <a:r>
                        <a:rPr lang="en-US" sz="1000">
                          <a:effectLst/>
                        </a:rPr>
                        <a:t> </a:t>
                      </a:r>
                      <a:endParaRPr lang="en-US" sz="1100">
                        <a:effectLst/>
                        <a:latin typeface="Calibri" panose="020F0502020204030204" pitchFamily="34" charset="0"/>
                        <a:ea typeface="Calibri" panose="020F0502020204030204" pitchFamily="34" charset="0"/>
                      </a:endParaRPr>
                    </a:p>
                  </a:txBody>
                  <a:tcPr marL="68580" marR="68580" marT="0" marB="0"/>
                </a:tc>
              </a:tr>
              <a:tr h="615950">
                <a:tc>
                  <a:txBody>
                    <a:bodyPr/>
                    <a:lstStyle/>
                    <a:p>
                      <a:pPr marL="0" marR="0">
                        <a:lnSpc>
                          <a:spcPct val="115000"/>
                        </a:lnSpc>
                        <a:spcBef>
                          <a:spcPts val="0"/>
                        </a:spcBef>
                        <a:spcAft>
                          <a:spcPts val="1000"/>
                        </a:spcAft>
                      </a:pPr>
                      <a:r>
                        <a:rPr lang="en-US" sz="1000">
                          <a:effectLst/>
                        </a:rPr>
                        <a:t>Front End</a:t>
                      </a:r>
                      <a:endParaRPr lang="en-US" sz="1100">
                        <a:effectLst/>
                        <a:latin typeface="Calibri" panose="020F0502020204030204" pitchFamily="34" charset="0"/>
                        <a:ea typeface="Calibri" panose="020F0502020204030204" pitchFamily="34" charset="0"/>
                      </a:endParaRPr>
                    </a:p>
                  </a:txBody>
                  <a:tcPr marL="68580" marR="68580" marT="0" marB="0"/>
                </a:tc>
                <a:tc>
                  <a:txBody>
                    <a:bodyPr/>
                    <a:lstStyle/>
                    <a:p>
                      <a:pPr marL="342900" marR="0" lvl="0" indent="-342900">
                        <a:lnSpc>
                          <a:spcPct val="115000"/>
                        </a:lnSpc>
                        <a:spcBef>
                          <a:spcPts val="0"/>
                        </a:spcBef>
                        <a:spcAft>
                          <a:spcPts val="0"/>
                        </a:spcAft>
                        <a:buFont typeface="Symbol" panose="05050102010706020507" pitchFamily="18" charset="2"/>
                        <a:buChar char="-"/>
                      </a:pPr>
                      <a:r>
                        <a:rPr lang="en-US" sz="1000">
                          <a:effectLst/>
                        </a:rPr>
                        <a:t>Python (Django)</a:t>
                      </a:r>
                      <a:endParaRPr lang="en-US" sz="1100">
                        <a:effectLst/>
                      </a:endParaRPr>
                    </a:p>
                    <a:p>
                      <a:pPr marL="457200" marR="0">
                        <a:lnSpc>
                          <a:spcPct val="115000"/>
                        </a:lnSpc>
                        <a:spcBef>
                          <a:spcPts val="0"/>
                        </a:spcBef>
                        <a:spcAft>
                          <a:spcPts val="1000"/>
                        </a:spcAft>
                      </a:pPr>
                      <a:r>
                        <a:rPr lang="en-US" sz="1000">
                          <a:effectLst/>
                        </a:rPr>
                        <a:t> </a:t>
                      </a:r>
                      <a:endParaRPr lang="en-US" sz="1100">
                        <a:effectLst/>
                        <a:latin typeface="Calibri" panose="020F0502020204030204" pitchFamily="34" charset="0"/>
                        <a:ea typeface="Calibri" panose="020F0502020204030204" pitchFamily="34" charset="0"/>
                      </a:endParaRPr>
                    </a:p>
                  </a:txBody>
                  <a:tcPr marL="68580" marR="68580" marT="0" marB="0"/>
                </a:tc>
              </a:tr>
              <a:tr h="615950">
                <a:tc>
                  <a:txBody>
                    <a:bodyPr/>
                    <a:lstStyle/>
                    <a:p>
                      <a:pPr marL="0" marR="0">
                        <a:lnSpc>
                          <a:spcPct val="115000"/>
                        </a:lnSpc>
                        <a:spcBef>
                          <a:spcPts val="0"/>
                        </a:spcBef>
                        <a:spcAft>
                          <a:spcPts val="1000"/>
                        </a:spcAft>
                      </a:pPr>
                      <a:r>
                        <a:rPr lang="en-US" sz="1000">
                          <a:effectLst/>
                        </a:rPr>
                        <a:t>Back End</a:t>
                      </a:r>
                      <a:endParaRPr lang="en-US" sz="1100">
                        <a:effectLst/>
                        <a:latin typeface="Calibri" panose="020F0502020204030204" pitchFamily="34" charset="0"/>
                        <a:ea typeface="Calibri" panose="020F0502020204030204" pitchFamily="34" charset="0"/>
                      </a:endParaRPr>
                    </a:p>
                  </a:txBody>
                  <a:tcPr marL="68580" marR="68580" marT="0" marB="0"/>
                </a:tc>
                <a:tc>
                  <a:txBody>
                    <a:bodyPr/>
                    <a:lstStyle/>
                    <a:p>
                      <a:pPr marL="342900" marR="0" lvl="0" indent="-342900">
                        <a:lnSpc>
                          <a:spcPct val="115000"/>
                        </a:lnSpc>
                        <a:spcBef>
                          <a:spcPts val="0"/>
                        </a:spcBef>
                        <a:spcAft>
                          <a:spcPts val="0"/>
                        </a:spcAft>
                        <a:buFont typeface="Symbol" panose="05050102010706020507" pitchFamily="18" charset="2"/>
                        <a:buChar char="-"/>
                      </a:pPr>
                      <a:r>
                        <a:rPr lang="en-US" sz="1000" dirty="0" err="1" smtClean="0">
                          <a:effectLst/>
                        </a:rPr>
                        <a:t>Django</a:t>
                      </a:r>
                      <a:endParaRPr lang="en-US" sz="1100" dirty="0">
                        <a:effectLst/>
                        <a:latin typeface="Calibri" panose="020F0502020204030204" pitchFamily="34" charset="0"/>
                        <a:ea typeface="Calibri" panose="020F0502020204030204" pitchFamily="34" charset="0"/>
                      </a:endParaRPr>
                    </a:p>
                  </a:txBody>
                  <a:tcPr marL="68580" marR="68580" marT="0" marB="0"/>
                </a:tc>
              </a:tr>
              <a:tr h="615950">
                <a:tc>
                  <a:txBody>
                    <a:bodyPr/>
                    <a:lstStyle/>
                    <a:p>
                      <a:pPr marL="0" marR="0">
                        <a:lnSpc>
                          <a:spcPct val="115000"/>
                        </a:lnSpc>
                        <a:spcBef>
                          <a:spcPts val="0"/>
                        </a:spcBef>
                        <a:spcAft>
                          <a:spcPts val="1000"/>
                        </a:spcAft>
                      </a:pPr>
                      <a:r>
                        <a:rPr lang="en-US" sz="1000">
                          <a:effectLst/>
                        </a:rPr>
                        <a:t>Browser</a:t>
                      </a:r>
                      <a:endParaRPr lang="en-US" sz="1100">
                        <a:effectLst/>
                        <a:latin typeface="Calibri" panose="020F0502020204030204" pitchFamily="34" charset="0"/>
                        <a:ea typeface="Calibri" panose="020F0502020204030204" pitchFamily="34" charset="0"/>
                      </a:endParaRPr>
                    </a:p>
                  </a:txBody>
                  <a:tcPr marL="68580" marR="68580" marT="0" marB="0"/>
                </a:tc>
                <a:tc>
                  <a:txBody>
                    <a:bodyPr/>
                    <a:lstStyle/>
                    <a:p>
                      <a:pPr marL="342900" marR="0" lvl="0" indent="-342900">
                        <a:lnSpc>
                          <a:spcPct val="115000"/>
                        </a:lnSpc>
                        <a:spcBef>
                          <a:spcPts val="0"/>
                        </a:spcBef>
                        <a:spcAft>
                          <a:spcPts val="0"/>
                        </a:spcAft>
                        <a:buFont typeface="Symbol" panose="05050102010706020507" pitchFamily="18" charset="2"/>
                        <a:buChar char="-"/>
                      </a:pPr>
                      <a:r>
                        <a:rPr lang="en-US" sz="1000">
                          <a:effectLst/>
                        </a:rPr>
                        <a:t>Google Chrome, Mozilla Firefox, Microsoft Edge</a:t>
                      </a:r>
                      <a:endParaRPr lang="en-US" sz="1100">
                        <a:effectLst/>
                      </a:endParaRPr>
                    </a:p>
                    <a:p>
                      <a:pPr marL="457200" marR="0">
                        <a:lnSpc>
                          <a:spcPct val="115000"/>
                        </a:lnSpc>
                        <a:spcBef>
                          <a:spcPts val="0"/>
                        </a:spcBef>
                        <a:spcAft>
                          <a:spcPts val="1000"/>
                        </a:spcAft>
                      </a:pPr>
                      <a:r>
                        <a:rPr lang="en-US" sz="1000">
                          <a:effectLst/>
                        </a:rPr>
                        <a:t> </a:t>
                      </a:r>
                      <a:endParaRPr lang="en-US" sz="1100">
                        <a:effectLst/>
                        <a:latin typeface="Calibri" panose="020F0502020204030204" pitchFamily="34" charset="0"/>
                        <a:ea typeface="Calibri" panose="020F0502020204030204" pitchFamily="34" charset="0"/>
                      </a:endParaRPr>
                    </a:p>
                  </a:txBody>
                  <a:tcPr marL="68580" marR="68580" marT="0" marB="0"/>
                </a:tc>
              </a:tr>
              <a:tr h="615950">
                <a:tc>
                  <a:txBody>
                    <a:bodyPr/>
                    <a:lstStyle/>
                    <a:p>
                      <a:pPr marL="0" marR="0">
                        <a:lnSpc>
                          <a:spcPct val="115000"/>
                        </a:lnSpc>
                        <a:spcBef>
                          <a:spcPts val="0"/>
                        </a:spcBef>
                        <a:spcAft>
                          <a:spcPts val="1000"/>
                        </a:spcAft>
                      </a:pPr>
                      <a:r>
                        <a:rPr lang="en-US" sz="1000">
                          <a:effectLst/>
                        </a:rPr>
                        <a:t>Operating System</a:t>
                      </a:r>
                      <a:endParaRPr lang="en-US" sz="1100">
                        <a:effectLst/>
                        <a:latin typeface="Calibri" panose="020F0502020204030204" pitchFamily="34" charset="0"/>
                        <a:ea typeface="Calibri" panose="020F0502020204030204" pitchFamily="34" charset="0"/>
                      </a:endParaRPr>
                    </a:p>
                  </a:txBody>
                  <a:tcPr marL="68580" marR="68580" marT="0" marB="0"/>
                </a:tc>
                <a:tc>
                  <a:txBody>
                    <a:bodyPr/>
                    <a:lstStyle/>
                    <a:p>
                      <a:pPr marL="342900" marR="0" lvl="0" indent="-342900">
                        <a:lnSpc>
                          <a:spcPct val="115000"/>
                        </a:lnSpc>
                        <a:spcBef>
                          <a:spcPts val="0"/>
                        </a:spcBef>
                        <a:spcAft>
                          <a:spcPts val="0"/>
                        </a:spcAft>
                        <a:buFont typeface="Symbol" panose="05050102010706020507" pitchFamily="18" charset="2"/>
                        <a:buChar char="-"/>
                      </a:pPr>
                      <a:r>
                        <a:rPr lang="en-US" sz="1000" dirty="0">
                          <a:effectLst/>
                        </a:rPr>
                        <a:t>Windows</a:t>
                      </a:r>
                      <a:endParaRPr lang="en-US" sz="1100" dirty="0">
                        <a:effectLst/>
                      </a:endParaRPr>
                    </a:p>
                    <a:p>
                      <a:pPr marL="457200" marR="0">
                        <a:lnSpc>
                          <a:spcPct val="115000"/>
                        </a:lnSpc>
                        <a:spcBef>
                          <a:spcPts val="0"/>
                        </a:spcBef>
                        <a:spcAft>
                          <a:spcPts val="1000"/>
                        </a:spcAft>
                      </a:pPr>
                      <a:r>
                        <a:rPr lang="en-US" sz="1000" dirty="0">
                          <a:effectLst/>
                        </a:rPr>
                        <a:t> </a:t>
                      </a:r>
                      <a:endParaRPr lang="en-US" sz="1100" dirty="0">
                        <a:effectLst/>
                        <a:latin typeface="Calibri" panose="020F0502020204030204" pitchFamily="34" charset="0"/>
                        <a:ea typeface="Calibri" panose="020F0502020204030204" pitchFamily="34" charset="0"/>
                      </a:endParaRPr>
                    </a:p>
                  </a:txBody>
                  <a:tcPr marL="68580" marR="68580" marT="0" marB="0"/>
                </a:tc>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xmlns="" val="1747306195"/>
              </p:ext>
            </p:extLst>
          </p:nvPr>
        </p:nvGraphicFramePr>
        <p:xfrm>
          <a:off x="6718300" y="1962150"/>
          <a:ext cx="4778375" cy="3629026"/>
        </p:xfrm>
        <a:graphic>
          <a:graphicData uri="http://schemas.openxmlformats.org/drawingml/2006/table">
            <a:tbl>
              <a:tblPr bandRow="1">
                <a:tableStyleId>{5C22544A-7EE6-4342-B048-85BDC9FD1C3A}</a:tableStyleId>
              </a:tblPr>
              <a:tblGrid>
                <a:gridCol w="1331524"/>
                <a:gridCol w="3446851"/>
              </a:tblGrid>
              <a:tr h="659823">
                <a:tc>
                  <a:txBody>
                    <a:bodyPr/>
                    <a:lstStyle/>
                    <a:p>
                      <a:pPr marL="0" marR="0">
                        <a:lnSpc>
                          <a:spcPct val="115000"/>
                        </a:lnSpc>
                        <a:spcBef>
                          <a:spcPts val="0"/>
                        </a:spcBef>
                        <a:spcAft>
                          <a:spcPts val="1000"/>
                        </a:spcAft>
                      </a:pPr>
                      <a:r>
                        <a:rPr lang="en-US" sz="1000">
                          <a:effectLst/>
                        </a:rPr>
                        <a:t>Documentation</a:t>
                      </a:r>
                      <a:endParaRPr lang="en-US" sz="1100">
                        <a:effectLst/>
                        <a:latin typeface="Calibri" panose="020F0502020204030204" pitchFamily="34" charset="0"/>
                        <a:ea typeface="Calibri" panose="020F0502020204030204" pitchFamily="34" charset="0"/>
                      </a:endParaRPr>
                    </a:p>
                  </a:txBody>
                  <a:tcPr marL="68580" marR="68580" marT="0" marB="0"/>
                </a:tc>
                <a:tc>
                  <a:txBody>
                    <a:bodyPr/>
                    <a:lstStyle/>
                    <a:p>
                      <a:pPr marL="342900" marR="0" lvl="0" indent="-342900">
                        <a:lnSpc>
                          <a:spcPct val="115000"/>
                        </a:lnSpc>
                        <a:spcBef>
                          <a:spcPts val="0"/>
                        </a:spcBef>
                        <a:spcAft>
                          <a:spcPts val="0"/>
                        </a:spcAft>
                        <a:buFont typeface="Symbol" panose="05050102010706020507" pitchFamily="18" charset="2"/>
                        <a:buChar char="-"/>
                      </a:pPr>
                      <a:r>
                        <a:rPr lang="en-US" sz="1000">
                          <a:effectLst/>
                        </a:rPr>
                        <a:t>Microsoft word 2010 or Higher</a:t>
                      </a:r>
                      <a:endParaRPr lang="en-US" sz="1100">
                        <a:effectLst/>
                      </a:endParaRPr>
                    </a:p>
                    <a:p>
                      <a:pPr marL="457200" marR="0">
                        <a:lnSpc>
                          <a:spcPct val="115000"/>
                        </a:lnSpc>
                        <a:spcBef>
                          <a:spcPts val="0"/>
                        </a:spcBef>
                        <a:spcAft>
                          <a:spcPts val="1000"/>
                        </a:spcAft>
                      </a:pPr>
                      <a:r>
                        <a:rPr lang="en-US" sz="1000">
                          <a:effectLst/>
                        </a:rPr>
                        <a:t> </a:t>
                      </a:r>
                      <a:endParaRPr lang="en-US" sz="1100">
                        <a:effectLst/>
                        <a:latin typeface="Calibri" panose="020F0502020204030204" pitchFamily="34" charset="0"/>
                        <a:ea typeface="Calibri" panose="020F0502020204030204" pitchFamily="34" charset="0"/>
                      </a:endParaRPr>
                    </a:p>
                  </a:txBody>
                  <a:tcPr marL="68580" marR="68580" marT="0" marB="0"/>
                </a:tc>
              </a:tr>
              <a:tr h="659823">
                <a:tc>
                  <a:txBody>
                    <a:bodyPr/>
                    <a:lstStyle/>
                    <a:p>
                      <a:pPr marL="0" marR="0">
                        <a:lnSpc>
                          <a:spcPct val="115000"/>
                        </a:lnSpc>
                        <a:spcBef>
                          <a:spcPts val="0"/>
                        </a:spcBef>
                        <a:spcAft>
                          <a:spcPts val="1000"/>
                        </a:spcAft>
                      </a:pPr>
                      <a:r>
                        <a:rPr lang="en-US" sz="1000">
                          <a:effectLst/>
                        </a:rPr>
                        <a:t>Developed By </a:t>
                      </a:r>
                      <a:endParaRPr lang="en-US" sz="1100">
                        <a:effectLst/>
                        <a:latin typeface="Calibri" panose="020F0502020204030204" pitchFamily="34" charset="0"/>
                        <a:ea typeface="Calibri" panose="020F0502020204030204" pitchFamily="34" charset="0"/>
                      </a:endParaRPr>
                    </a:p>
                  </a:txBody>
                  <a:tcPr marL="68580" marR="68580" marT="0" marB="0"/>
                </a:tc>
                <a:tc>
                  <a:txBody>
                    <a:bodyPr/>
                    <a:lstStyle/>
                    <a:p>
                      <a:pPr marL="342900" marR="0" lvl="0" indent="-342900">
                        <a:lnSpc>
                          <a:spcPct val="115000"/>
                        </a:lnSpc>
                        <a:spcBef>
                          <a:spcPts val="0"/>
                        </a:spcBef>
                        <a:spcAft>
                          <a:spcPts val="0"/>
                        </a:spcAft>
                        <a:buFont typeface="Symbol" panose="05050102010706020507" pitchFamily="18" charset="2"/>
                        <a:buChar char="-"/>
                      </a:pPr>
                      <a:r>
                        <a:rPr lang="en-US" sz="1000">
                          <a:effectLst/>
                        </a:rPr>
                        <a:t>Lajvanti , Kajal and Upasana</a:t>
                      </a:r>
                      <a:endParaRPr lang="en-US" sz="1100">
                        <a:effectLst/>
                      </a:endParaRPr>
                    </a:p>
                    <a:p>
                      <a:pPr marL="457200" marR="0">
                        <a:lnSpc>
                          <a:spcPct val="115000"/>
                        </a:lnSpc>
                        <a:spcBef>
                          <a:spcPts val="0"/>
                        </a:spcBef>
                        <a:spcAft>
                          <a:spcPts val="1000"/>
                        </a:spcAft>
                      </a:pPr>
                      <a:r>
                        <a:rPr lang="en-US" sz="1000">
                          <a:effectLst/>
                        </a:rPr>
                        <a:t> </a:t>
                      </a:r>
                      <a:endParaRPr lang="en-US" sz="1100">
                        <a:effectLst/>
                        <a:latin typeface="Calibri" panose="020F0502020204030204" pitchFamily="34" charset="0"/>
                        <a:ea typeface="Calibri" panose="020F0502020204030204" pitchFamily="34" charset="0"/>
                      </a:endParaRPr>
                    </a:p>
                  </a:txBody>
                  <a:tcPr marL="68580" marR="68580" marT="0" marB="0"/>
                </a:tc>
              </a:tr>
              <a:tr h="659823">
                <a:tc>
                  <a:txBody>
                    <a:bodyPr/>
                    <a:lstStyle/>
                    <a:p>
                      <a:pPr marL="0" marR="0">
                        <a:lnSpc>
                          <a:spcPct val="115000"/>
                        </a:lnSpc>
                        <a:spcBef>
                          <a:spcPts val="0"/>
                        </a:spcBef>
                        <a:spcAft>
                          <a:spcPts val="1000"/>
                        </a:spcAft>
                      </a:pPr>
                      <a:r>
                        <a:rPr lang="en-US" sz="1000">
                          <a:effectLst/>
                        </a:rPr>
                        <a:t>Project Guide</a:t>
                      </a:r>
                      <a:endParaRPr lang="en-US" sz="1100">
                        <a:effectLst/>
                        <a:latin typeface="Calibri" panose="020F0502020204030204" pitchFamily="34" charset="0"/>
                        <a:ea typeface="Calibri" panose="020F0502020204030204" pitchFamily="34" charset="0"/>
                      </a:endParaRPr>
                    </a:p>
                  </a:txBody>
                  <a:tcPr marL="68580" marR="68580" marT="0" marB="0"/>
                </a:tc>
                <a:tc>
                  <a:txBody>
                    <a:bodyPr/>
                    <a:lstStyle/>
                    <a:p>
                      <a:pPr marL="342900" marR="0" lvl="0" indent="-342900">
                        <a:lnSpc>
                          <a:spcPct val="115000"/>
                        </a:lnSpc>
                        <a:spcBef>
                          <a:spcPts val="0"/>
                        </a:spcBef>
                        <a:spcAft>
                          <a:spcPts val="0"/>
                        </a:spcAft>
                        <a:buFont typeface="Symbol" panose="05050102010706020507" pitchFamily="18" charset="2"/>
                        <a:buChar char="-"/>
                      </a:pPr>
                      <a:r>
                        <a:rPr lang="en-US" sz="1000">
                          <a:effectLst/>
                        </a:rPr>
                        <a:t>Prof. Dhruvi Sidhpura</a:t>
                      </a:r>
                      <a:endParaRPr lang="en-US" sz="1100">
                        <a:effectLst/>
                      </a:endParaRPr>
                    </a:p>
                    <a:p>
                      <a:pPr marL="457200" marR="0">
                        <a:lnSpc>
                          <a:spcPct val="115000"/>
                        </a:lnSpc>
                        <a:spcBef>
                          <a:spcPts val="0"/>
                        </a:spcBef>
                        <a:spcAft>
                          <a:spcPts val="1000"/>
                        </a:spcAft>
                      </a:pPr>
                      <a:r>
                        <a:rPr lang="en-US" sz="1000">
                          <a:effectLst/>
                        </a:rPr>
                        <a:t> </a:t>
                      </a:r>
                      <a:endParaRPr lang="en-US" sz="1100">
                        <a:effectLst/>
                        <a:latin typeface="Calibri" panose="020F0502020204030204" pitchFamily="34" charset="0"/>
                        <a:ea typeface="Calibri" panose="020F0502020204030204" pitchFamily="34" charset="0"/>
                      </a:endParaRPr>
                    </a:p>
                  </a:txBody>
                  <a:tcPr marL="68580" marR="68580" marT="0" marB="0"/>
                </a:tc>
              </a:tr>
              <a:tr h="989734">
                <a:tc>
                  <a:txBody>
                    <a:bodyPr/>
                    <a:lstStyle/>
                    <a:p>
                      <a:pPr marL="0" marR="0">
                        <a:lnSpc>
                          <a:spcPct val="115000"/>
                        </a:lnSpc>
                        <a:spcBef>
                          <a:spcPts val="0"/>
                        </a:spcBef>
                        <a:spcAft>
                          <a:spcPts val="1000"/>
                        </a:spcAft>
                      </a:pPr>
                      <a:r>
                        <a:rPr lang="en-US" sz="1000">
                          <a:effectLst/>
                        </a:rPr>
                        <a:t>Submitted To</a:t>
                      </a:r>
                      <a:endParaRPr lang="en-US" sz="1100">
                        <a:effectLst/>
                        <a:latin typeface="Calibri" panose="020F0502020204030204" pitchFamily="34" charset="0"/>
                        <a:ea typeface="Calibri" panose="020F0502020204030204" pitchFamily="34" charset="0"/>
                      </a:endParaRPr>
                    </a:p>
                  </a:txBody>
                  <a:tcPr marL="68580" marR="68580" marT="0" marB="0"/>
                </a:tc>
                <a:tc>
                  <a:txBody>
                    <a:bodyPr/>
                    <a:lstStyle/>
                    <a:p>
                      <a:pPr marL="342900" marR="0" lvl="0" indent="-342900">
                        <a:lnSpc>
                          <a:spcPct val="115000"/>
                        </a:lnSpc>
                        <a:spcBef>
                          <a:spcPts val="0"/>
                        </a:spcBef>
                        <a:spcAft>
                          <a:spcPts val="0"/>
                        </a:spcAft>
                        <a:buFont typeface="Symbol" panose="05050102010706020507" pitchFamily="18" charset="2"/>
                        <a:buChar char="-"/>
                      </a:pPr>
                      <a:r>
                        <a:rPr lang="en-US" sz="1000">
                          <a:effectLst/>
                        </a:rPr>
                        <a:t>Narandas Jethalal Sonecha Management and Technical Institute</a:t>
                      </a:r>
                      <a:endParaRPr lang="en-US" sz="1100">
                        <a:effectLst/>
                      </a:endParaRPr>
                    </a:p>
                    <a:p>
                      <a:pPr marL="457200" marR="0">
                        <a:lnSpc>
                          <a:spcPct val="115000"/>
                        </a:lnSpc>
                        <a:spcBef>
                          <a:spcPts val="0"/>
                        </a:spcBef>
                        <a:spcAft>
                          <a:spcPts val="1000"/>
                        </a:spcAft>
                      </a:pPr>
                      <a:r>
                        <a:rPr lang="en-US" sz="1000">
                          <a:effectLst/>
                        </a:rPr>
                        <a:t> </a:t>
                      </a:r>
                      <a:endParaRPr lang="en-US" sz="1100">
                        <a:effectLst/>
                        <a:latin typeface="Calibri" panose="020F0502020204030204" pitchFamily="34" charset="0"/>
                        <a:ea typeface="Calibri" panose="020F0502020204030204" pitchFamily="34" charset="0"/>
                      </a:endParaRPr>
                    </a:p>
                  </a:txBody>
                  <a:tcPr marL="68580" marR="68580" marT="0" marB="0"/>
                </a:tc>
              </a:tr>
              <a:tr h="659823">
                <a:tc>
                  <a:txBody>
                    <a:bodyPr/>
                    <a:lstStyle/>
                    <a:p>
                      <a:pPr marL="0" marR="0">
                        <a:lnSpc>
                          <a:spcPct val="115000"/>
                        </a:lnSpc>
                        <a:spcBef>
                          <a:spcPts val="0"/>
                        </a:spcBef>
                        <a:spcAft>
                          <a:spcPts val="1000"/>
                        </a:spcAft>
                      </a:pPr>
                      <a:r>
                        <a:rPr lang="en-US" sz="1000">
                          <a:effectLst/>
                        </a:rPr>
                        <a:t>University</a:t>
                      </a:r>
                      <a:endParaRPr lang="en-US" sz="1100">
                        <a:effectLst/>
                        <a:latin typeface="Calibri" panose="020F0502020204030204" pitchFamily="34" charset="0"/>
                        <a:ea typeface="Calibri" panose="020F0502020204030204" pitchFamily="34" charset="0"/>
                      </a:endParaRPr>
                    </a:p>
                  </a:txBody>
                  <a:tcPr marL="68580" marR="68580" marT="0" marB="0"/>
                </a:tc>
                <a:tc>
                  <a:txBody>
                    <a:bodyPr/>
                    <a:lstStyle/>
                    <a:p>
                      <a:pPr marL="342900" marR="0" lvl="0" indent="-342900">
                        <a:lnSpc>
                          <a:spcPct val="115000"/>
                        </a:lnSpc>
                        <a:spcBef>
                          <a:spcPts val="0"/>
                        </a:spcBef>
                        <a:spcAft>
                          <a:spcPts val="0"/>
                        </a:spcAft>
                        <a:buFont typeface="Symbol" panose="05050102010706020507" pitchFamily="18" charset="2"/>
                        <a:buChar char="-"/>
                      </a:pPr>
                      <a:r>
                        <a:rPr lang="en-US" sz="1000" dirty="0">
                          <a:effectLst/>
                        </a:rPr>
                        <a:t>Gujarat Technological University (GTU)</a:t>
                      </a:r>
                      <a:endParaRPr lang="en-US" sz="1100" dirty="0">
                        <a:effectLst/>
                      </a:endParaRPr>
                    </a:p>
                    <a:p>
                      <a:pPr marL="457200" marR="0">
                        <a:lnSpc>
                          <a:spcPct val="115000"/>
                        </a:lnSpc>
                        <a:spcBef>
                          <a:spcPts val="0"/>
                        </a:spcBef>
                        <a:spcAft>
                          <a:spcPts val="1000"/>
                        </a:spcAft>
                      </a:pPr>
                      <a:r>
                        <a:rPr lang="en-US" sz="1000" dirty="0">
                          <a:effectLst/>
                        </a:rPr>
                        <a:t> </a:t>
                      </a:r>
                      <a:endParaRPr lang="en-US" sz="1100" dirty="0">
                        <a:effectLst/>
                        <a:latin typeface="Calibri" panose="020F0502020204030204" pitchFamily="34" charset="0"/>
                        <a:ea typeface="Calibri" panose="020F0502020204030204" pitchFamily="34" charset="0"/>
                      </a:endParaRPr>
                    </a:p>
                  </a:txBody>
                  <a:tcPr marL="68580" marR="68580" marT="0" marB="0"/>
                </a:tc>
              </a:tr>
            </a:tbl>
          </a:graphicData>
        </a:graphic>
      </p:graphicFrame>
    </p:spTree>
    <p:extLst>
      <p:ext uri="{BB962C8B-B14F-4D97-AF65-F5344CB8AC3E}">
        <p14:creationId xmlns:p14="http://schemas.microsoft.com/office/powerpoint/2010/main" xmlns="" val="388710960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295402" y="982133"/>
            <a:ext cx="9601196" cy="1029548"/>
          </a:xfrm>
          <a:prstGeom prst="rect">
            <a:avLst/>
          </a:prstGeom>
        </p:spPr>
        <p:txBody>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effectLst>
                  <a:outerShdw blurRad="38100" dist="38100" dir="2700000" algn="tl">
                    <a:srgbClr val="000000">
                      <a:alpha val="43137"/>
                    </a:srgbClr>
                  </a:outerShdw>
                </a:effectLst>
              </a:rPr>
              <a:t>REQUIREMENT </a:t>
            </a:r>
            <a:r>
              <a:rPr lang="en-US" dirty="0" smtClean="0">
                <a:effectLst>
                  <a:outerShdw blurRad="38100" dist="38100" dir="2700000" algn="tl">
                    <a:srgbClr val="000000">
                      <a:alpha val="43137"/>
                    </a:srgbClr>
                  </a:outerShdw>
                </a:effectLst>
              </a:rPr>
              <a:t>DETERMINATION</a:t>
            </a:r>
          </a:p>
          <a:p>
            <a:endParaRPr lang="en-US" i="1" dirty="0">
              <a:effectLst>
                <a:outerShdw blurRad="38100" dist="38100" dir="2700000" algn="tl">
                  <a:srgbClr val="000000">
                    <a:alpha val="43137"/>
                  </a:srgbClr>
                </a:outerShdw>
              </a:effectLst>
            </a:endParaRPr>
          </a:p>
          <a:p>
            <a:r>
              <a:rPr lang="en-US" dirty="0"/>
              <a:t>Requirements determination involves studying the existing system and gathering details to find out what are the requirements, how it works, and where improvements should be made</a:t>
            </a:r>
          </a:p>
          <a:p>
            <a:endParaRPr lang="en-US" i="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xmlns="" val="360336409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295402" y="744389"/>
            <a:ext cx="9601196" cy="892387"/>
          </a:xfrm>
          <a:prstGeom prst="rect">
            <a:avLst/>
          </a:prstGeom>
        </p:spPr>
        <p:txBody>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effectLst>
                  <a:outerShdw blurRad="38100" dist="38100" dir="2700000" algn="tl">
                    <a:srgbClr val="000000">
                      <a:alpha val="43137"/>
                    </a:srgbClr>
                  </a:outerShdw>
                </a:effectLst>
              </a:rPr>
              <a:t>TARGETED </a:t>
            </a:r>
            <a:r>
              <a:rPr lang="en-US" dirty="0" smtClean="0">
                <a:effectLst>
                  <a:outerShdw blurRad="38100" dist="38100" dir="2700000" algn="tl">
                    <a:srgbClr val="000000">
                      <a:alpha val="43137"/>
                    </a:srgbClr>
                  </a:outerShdw>
                </a:effectLst>
              </a:rPr>
              <a:t>USERS</a:t>
            </a:r>
          </a:p>
          <a:p>
            <a:pPr marL="571500" lvl="0" indent="-571500">
              <a:buFont typeface="Wingdings" panose="05000000000000000000" pitchFamily="2" charset="2"/>
              <a:buChar char="§"/>
            </a:pPr>
            <a:endParaRPr lang="en-US" b="1" i="1" dirty="0" smtClean="0"/>
          </a:p>
          <a:p>
            <a:pPr marL="342900" marR="0" lvl="0" indent="-342900">
              <a:lnSpc>
                <a:spcPct val="115000"/>
              </a:lnSpc>
              <a:spcBef>
                <a:spcPts val="0"/>
              </a:spcBef>
              <a:spcAft>
                <a:spcPts val="1000"/>
              </a:spcAft>
              <a:buClr>
                <a:srgbClr val="92D050"/>
              </a:buClr>
              <a:buFont typeface="Wingdings" panose="05000000000000000000" pitchFamily="2" charset="2"/>
              <a:buChar char=""/>
            </a:pPr>
            <a:r>
              <a:rPr lang="en-US" sz="3600" dirty="0"/>
              <a:t>Segments of Targeted User</a:t>
            </a:r>
          </a:p>
          <a:p>
            <a:pPr marL="457200" marR="0" lvl="0" indent="-457200" algn="l">
              <a:lnSpc>
                <a:spcPct val="115000"/>
              </a:lnSpc>
              <a:spcBef>
                <a:spcPts val="0"/>
              </a:spcBef>
              <a:spcAft>
                <a:spcPts val="0"/>
              </a:spcAft>
              <a:buClr>
                <a:srgbClr val="92D050"/>
              </a:buClr>
              <a:buFont typeface="Arial" panose="020B0604020202020204" pitchFamily="34" charset="0"/>
              <a:buChar char="•"/>
            </a:pPr>
            <a:r>
              <a:rPr lang="en-US" sz="3600" dirty="0"/>
              <a:t>Home Collectors</a:t>
            </a:r>
          </a:p>
          <a:p>
            <a:pPr marL="457200" marR="0" lvl="0" indent="-457200" algn="l">
              <a:lnSpc>
                <a:spcPct val="115000"/>
              </a:lnSpc>
              <a:spcBef>
                <a:spcPts val="0"/>
              </a:spcBef>
              <a:spcAft>
                <a:spcPts val="0"/>
              </a:spcAft>
              <a:buClr>
                <a:srgbClr val="92D050"/>
              </a:buClr>
              <a:buFont typeface="Arial" panose="020B0604020202020204" pitchFamily="34" charset="0"/>
              <a:buChar char="•"/>
            </a:pPr>
            <a:r>
              <a:rPr lang="en-US" sz="3600" dirty="0"/>
              <a:t>Interior designers</a:t>
            </a:r>
          </a:p>
          <a:p>
            <a:pPr marL="457200" marR="0" lvl="0" indent="-457200" algn="l">
              <a:lnSpc>
                <a:spcPct val="115000"/>
              </a:lnSpc>
              <a:spcBef>
                <a:spcPts val="0"/>
              </a:spcBef>
              <a:spcAft>
                <a:spcPts val="0"/>
              </a:spcAft>
              <a:buClr>
                <a:srgbClr val="92D050"/>
              </a:buClr>
              <a:buFont typeface="Arial" panose="020B0604020202020204" pitchFamily="34" charset="0"/>
              <a:buChar char="•"/>
            </a:pPr>
            <a:r>
              <a:rPr lang="en-US" sz="3600" dirty="0"/>
              <a:t>Investors</a:t>
            </a:r>
          </a:p>
          <a:p>
            <a:pPr marL="457200" marR="0" lvl="0" indent="-457200" algn="l">
              <a:lnSpc>
                <a:spcPct val="115000"/>
              </a:lnSpc>
              <a:spcBef>
                <a:spcPts val="0"/>
              </a:spcBef>
              <a:spcAft>
                <a:spcPts val="0"/>
              </a:spcAft>
              <a:buClr>
                <a:srgbClr val="92D050"/>
              </a:buClr>
              <a:buFont typeface="Arial" panose="020B0604020202020204" pitchFamily="34" charset="0"/>
              <a:buChar char="•"/>
            </a:pPr>
            <a:r>
              <a:rPr lang="en-US" sz="3600" dirty="0"/>
              <a:t>People with an immediate need for art</a:t>
            </a:r>
          </a:p>
          <a:p>
            <a:pPr marL="457200" marR="0" lvl="0" indent="-457200" algn="l">
              <a:lnSpc>
                <a:spcPct val="115000"/>
              </a:lnSpc>
              <a:spcBef>
                <a:spcPts val="0"/>
              </a:spcBef>
              <a:spcAft>
                <a:spcPts val="0"/>
              </a:spcAft>
              <a:buClr>
                <a:srgbClr val="92D050"/>
              </a:buClr>
              <a:buFont typeface="Arial" panose="020B0604020202020204" pitchFamily="34" charset="0"/>
              <a:buChar char="•"/>
            </a:pPr>
            <a:r>
              <a:rPr lang="en-US" sz="3600" dirty="0"/>
              <a:t>Art lovers</a:t>
            </a:r>
          </a:p>
          <a:p>
            <a:endParaRPr lang="en-US" sz="3200" i="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xmlns="" val="1081759492"/>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xmlns="" name="Organic" id="{28CDC826-8792-45C0-861B-85EB3ADEDA33}" vid="{7DAC20F1-423D-49E2-BD0B-50532748BAD0}"/>
    </a:ext>
  </a:extLst>
</a:theme>
</file>

<file path=docProps/app.xml><?xml version="1.0" encoding="utf-8"?>
<Properties xmlns="http://schemas.openxmlformats.org/officeDocument/2006/extended-properties" xmlns:vt="http://schemas.openxmlformats.org/officeDocument/2006/docPropsVTypes">
  <Template>Organic</Template>
  <TotalTime>753</TotalTime>
  <Words>715</Words>
  <Application>Microsoft Office PowerPoint</Application>
  <PresentationFormat>Custom</PresentationFormat>
  <Paragraphs>273</Paragraphs>
  <Slides>29</Slides>
  <Notes>0</Notes>
  <HiddenSlides>0</HiddenSlides>
  <MMClips>0</MMClips>
  <ScaleCrop>false</ScaleCrop>
  <HeadingPairs>
    <vt:vector size="4" baseType="variant">
      <vt:variant>
        <vt:lpstr>Theme</vt:lpstr>
      </vt:variant>
      <vt:variant>
        <vt:i4>1</vt:i4>
      </vt:variant>
      <vt:variant>
        <vt:lpstr>Slide Titles</vt:lpstr>
      </vt:variant>
      <vt:variant>
        <vt:i4>29</vt:i4>
      </vt:variant>
    </vt:vector>
  </HeadingPairs>
  <TitlesOfParts>
    <vt:vector size="30" baseType="lpstr">
      <vt:lpstr>Organic</vt:lpstr>
      <vt:lpstr>Project ”ART GALLERY”</vt:lpstr>
      <vt:lpstr>NARANDAS JETHALAL SONECHA MANAGEMENT AND TECHNICAL INSTITUTE [AT: CHANDUVAV,  VERAVAL] </vt:lpstr>
      <vt:lpstr>INTRODUCTION</vt:lpstr>
      <vt:lpstr>FUNDAMENTAL REQUIREMENTS </vt:lpstr>
      <vt:lpstr>PROBLEM DEFINITION</vt:lpstr>
      <vt:lpstr>CORE COMPONENTS</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BIBLIOGRAPHY</vt:lpstr>
      <vt:lpstr>THANK YOU SO MUCH FOR BEING PATIENT AND INVESTING YOUR TIME</vt:lpstr>
    </vt:vector>
  </TitlesOfParts>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”ART GALARY”</dc:title>
  <dc:creator>Microsoft account</dc:creator>
  <cp:lastModifiedBy>s</cp:lastModifiedBy>
  <cp:revision>44</cp:revision>
  <dcterms:created xsi:type="dcterms:W3CDTF">2022-08-07T16:33:41Z</dcterms:created>
  <dcterms:modified xsi:type="dcterms:W3CDTF">2022-09-18T11:51:56Z</dcterms:modified>
</cp:coreProperties>
</file>